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ink/ink6.xml" ContentType="application/inkml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ink/ink4.xml" ContentType="application/inkml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ink/ink2.xml" ContentType="application/inkml+xml"/>
  <Override PartName="/ppt/tags/tag14.xml" ContentType="application/vnd.openxmlformats-officedocument.presentationml.tags+xml"/>
  <Override PartName="/ppt/ink/ink10.xml" ContentType="application/inkml+xml"/>
  <Override PartName="/ppt/tags/tag12.xml" ContentType="application/vnd.openxmlformats-officedocument.presentationml.tags+xml"/>
  <Override PartName="/ppt/tags/tag23.xml" ContentType="application/vnd.openxmlformats-officedocument.presentationml.tags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ink/ink9.xml" ContentType="application/inkml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ink/ink7.xml" ContentType="application/inkml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ink/ink3.xml" ContentType="application/inkml+xml"/>
  <Override PartName="/ppt/ink/ink5.xml" ContentType="application/inkml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Default Extension="wdp" ContentType="image/vnd.ms-photo"/>
  <Override PartName="/ppt/ink/ink1.xml" ContentType="application/inkml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ink/ink11.xml" ContentType="application/inkml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ink/ink8.xml" ContentType="application/inkml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475" r:id="rId2"/>
    <p:sldId id="1060" r:id="rId3"/>
    <p:sldId id="1061" r:id="rId4"/>
    <p:sldId id="1062" r:id="rId5"/>
    <p:sldId id="1063" r:id="rId6"/>
    <p:sldId id="656" r:id="rId7"/>
    <p:sldId id="983" r:id="rId8"/>
    <p:sldId id="657" r:id="rId9"/>
    <p:sldId id="937" r:id="rId10"/>
    <p:sldId id="888" r:id="rId11"/>
    <p:sldId id="654" r:id="rId12"/>
    <p:sldId id="673" r:id="rId13"/>
    <p:sldId id="852" r:id="rId14"/>
    <p:sldId id="856" r:id="rId15"/>
    <p:sldId id="681" r:id="rId16"/>
    <p:sldId id="1058" r:id="rId17"/>
    <p:sldId id="682" r:id="rId18"/>
    <p:sldId id="954" r:id="rId19"/>
    <p:sldId id="963" r:id="rId20"/>
    <p:sldId id="1050" r:id="rId21"/>
    <p:sldId id="1051" r:id="rId22"/>
    <p:sldId id="1052" r:id="rId23"/>
    <p:sldId id="1053" r:id="rId24"/>
    <p:sldId id="1054" r:id="rId25"/>
    <p:sldId id="1055" r:id="rId26"/>
    <p:sldId id="1056" r:id="rId27"/>
    <p:sldId id="1057" r:id="rId28"/>
    <p:sldId id="1059" r:id="rId29"/>
    <p:sldId id="995" r:id="rId30"/>
    <p:sldId id="1011" r:id="rId31"/>
    <p:sldId id="699" r:id="rId32"/>
    <p:sldId id="700" r:id="rId33"/>
  </p:sldIdLst>
  <p:sldSz cx="9144000" cy="6858000" type="screen4x3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7CC"/>
    <a:srgbClr val="6600FF"/>
    <a:srgbClr val="006600"/>
    <a:srgbClr val="FF9900"/>
    <a:srgbClr val="FFFF00"/>
    <a:srgbClr val="9999FF"/>
    <a:srgbClr val="66FF99"/>
    <a:srgbClr val="ADCFDB"/>
    <a:srgbClr val="3333CC"/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39"/>
    <p:restoredTop sz="95481" autoAdjust="0"/>
  </p:normalViewPr>
  <p:slideViewPr>
    <p:cSldViewPr>
      <p:cViewPr varScale="1">
        <p:scale>
          <a:sx n="67" d="100"/>
          <a:sy n="67" d="100"/>
        </p:scale>
        <p:origin x="-348" y="-120"/>
      </p:cViewPr>
      <p:guideLst>
        <p:guide orient="horz" pos="1620"/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624" y="-9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explosion val="10"/>
          <c:dPt>
            <c:idx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350-43A3-9033-30A172D825BA}"/>
              </c:ext>
            </c:extLst>
          </c:dPt>
          <c:dPt>
            <c:idx val="1"/>
            <c:spPr>
              <a:solidFill>
                <a:srgbClr val="0066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350-43A3-9033-30A172D825BA}"/>
              </c:ext>
            </c:extLst>
          </c:dPt>
          <c:dPt>
            <c:idx val="2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350-43A3-9033-30A172D825BA}"/>
              </c:ext>
            </c:extLst>
          </c:dPt>
          <c:cat>
            <c:strRef>
              <c:f>Sheet1!$A$2:$A$4</c:f>
              <c:strCache>
                <c:ptCount val="3"/>
                <c:pt idx="0">
                  <c:v>内容讲解</c:v>
                </c:pt>
                <c:pt idx="1">
                  <c:v>辅导帮助</c:v>
                </c:pt>
                <c:pt idx="2">
                  <c:v>探索探究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0.70000000000000007</c:v>
                </c:pt>
                <c:pt idx="2">
                  <c:v>0.60000000000000009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350-43A3-9033-30A172D825BA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zh-CN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explosion val="10"/>
          <c:dPt>
            <c:idx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C3-4118-BF23-2F4C67355436}"/>
              </c:ext>
            </c:extLst>
          </c:dPt>
          <c:dPt>
            <c:idx val="1"/>
            <c:spPr>
              <a:solidFill>
                <a:srgbClr val="0066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C3-4118-BF23-2F4C67355436}"/>
              </c:ext>
            </c:extLst>
          </c:dPt>
          <c:dPt>
            <c:idx val="2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8C3-4118-BF23-2F4C67355436}"/>
              </c:ext>
            </c:extLst>
          </c:dPt>
          <c:cat>
            <c:strRef>
              <c:f>Sheet1!$A$2:$A$4</c:f>
              <c:strCache>
                <c:ptCount val="3"/>
                <c:pt idx="0">
                  <c:v>内容讲解</c:v>
                </c:pt>
                <c:pt idx="1">
                  <c:v>辅导帮助</c:v>
                </c:pt>
                <c:pt idx="2">
                  <c:v>探索探究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8C3-4118-BF23-2F4C67355436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zh-CN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401E4-398A-45AA-8611-CBBFCB1A464D}" type="datetimeFigureOut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37EBA-2DB9-478A-B2FE-B49D2B149D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28573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30T10:59:35.944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3 1376 2 0,'-5'7'1'0,"-2"-25"2"15,7 18 2-15,0-4-4 16,0-8 1-16,0 1 1 16,0 0 1-16,0 0-5 15,0-6 1-15,0 1 2 16,3-2 1-16,1 2-1 0,-2-4 0 16,1-4-1-16,3 3 0 15,0-2-1-15,1 2 1 16,-2 0-1-16,5-2 0 15,-4 2 0-15,2 5 1 16,1 2-1-16,1 1 0 16,-2-10 0-16,1-5 1 15,0 16-1-15,5-14 1 16,-3-1-1-16,1 11 0 0,1-2 0 16,-1-3 0-16,-1-7 0 15,6 7 0-15,1 5-1 16,-1-7 1-16,2 2 0 15,-1-2 1-15,3 2-1 16,-2-2 0-16,0 2 0 16,-3 5 0-16,1-7 0 15,-1 2 1-15,1-2-1 16,3 6 0-16,-2-2 0 16,4-5 0-16,-2-3 0 15,4-8 0-15,1 14 0 16,-1 4 0-16,4 1 0 15,-1 0 0-15,-5-1 0 16,2 1 0-16,0 0 0 16,1 0 0-16,1-2 0 15,-1 2 1-15,1 0-1 16,-5-6 0-16,-1 7 0 0,2-2 0 16,-1-1 0-16,-1 3 0 15,2-7 0-15,2 4 0 16,0 1 0-16,1 2 0 15,1-2 0-15,2 2 0 16,-2 3-1-16,-1 2 1 16,-1-2 0-16,1 6 0 15,3 1 0-15,-5 5 0 16,3 0 0-16,0 0 1 16,-2 0-1-16,-5-5 0 0,-1-2 0 15,0 2 0-15,1 5 0 16,2 0 0-16,0-4 0 15,3-3 1 1,13 7-1 0,0 0 1-16,-7 0-1 15,0 7 1-15,-4-3-1 16,1-4 0-16,1 0 0 16,-3 0 1-16,1 0-1 15,1 0 0-15,-3 0 0 16,0 0 0-16,-6-4 0 15,1 4 0-15,2 0 0 16,1-7 0-16,-1 7 0 16,-1 0 0-16,2 0 0 15,2 0 0-15,1 0 0 16,-1 0 0-16,0 0 0 16,1 7 0-16,-4-7 0 0,0 0 0 15,3 0 0-15,-2-7 0 16,3 14 0-16,-1-7 0 15,1 0 0-15,0 4 1 16,-2-4-1-16,-4 0 0 16,-4-11 0-16,0 11 0 15,3 0 0-15,-2 7 0 16,0-7 0-16,2 0 0 16,0-7-1-16,0 3 1 0,0-3 0 15,0 14 0-15,1-3 0 16,-4 3 0-16,0-7 0 15,1-7 0-15,-1 7 0 16,0 0 1-16,-1 0-1 16,-1 0 0-16,3 7 0 15,-4-7 0-15,0 0 0 16,0 4 0-16,0-4 0 16,-3 0 0-16,4 5 0 15,-1-5 0-15,0 0 0 16,1 0 0-16,-5 0 0 15,5 7 0-15,-3-7 0 16,3 5 0-16,-1 0 0 16,-3-5 1-16,1 0-1 15,2 0 0-15,-3 0 0 16,-2 6 0-16,2-1 0 16,-2-5 0-16,-2 7 0 15,2-3 0-15,-1 2 0 0,1-2 0 16,-1 4 0-16,0-4 0 15,0 2 0-15,0-1 0 16,-3 0-1-16,3 2 1 16,1-2 0-16,-3-1 1 15,2 2-2-15,1-1 1 16,-1 2 0-16,2-2 0 16,-1 0 0-16,2-1 0 15,-1 4 0-15,-1-2 0 0,0-2 0 16,-1 2 1-16,0-2-1 15,-1 9 0-15,2-8 0 16,-1 0 0-16,0 6 0 16,-1-4 0-16,2 2 0 15,-1 3 0-15,0-1 0 16,0 1 0-16,1-2 0 16,-1 1 0-16,-3 0-1 15,0-1 1-15,1-3 0 16,-2-3 1-16,2 7-1 15,-2-6 0-15,0 18 0 16,2-7 0-16,-2 1 0 16,2-1 0-16,-1 0 0 15,0 1 0-15,0-1 0 16,0-4 1-16,0 9-1 16,1-3 0-16,-4-2 0 15,2-6 0-15,-2 4 0 0,3-6 0 16,-3 3 0-16,3-3 0 15,-3-3 0-15,3-1 0 16,1 0 0-16,-2 9 0 16,-2-7 0-16,4 3 0 15,-4-1 0-15,3 1 0 16,-3-3 0-16,0 0 0 16,0 0 0-16,3-1 1 15,-3-1-1-15,3 9 0 0,-3-3 0 16,0 0 0-16,0 2 0 15,0-6 0-15,0 4 0 16,0 1 0-16,0 0 0 16,2 1 0-16,-2-2-1 15,0 1 1-15,0 0 0 16,4 6 0-16,-4-6-1 16,3 10 1-16,-3 0 0 15,3-9 1-15,-3 4-1 16,0 7 0-16,0-8 0 15,0 2 0-15,0 6 0 16,0-6 0-16,0 10 0 16,0-6 0-16,0-1 0 15,0 10 0-15,0-2 0 16,0-8 0-16,0 8 0 16,0 0 0-16,0-2 0 15,0-2 0-15,0-9 0 0,0 2 0 16,0-2-1-16,0 3 1 15,0-2 0-15,3 1 0 16,-3-6 0-16,0 6 0 16,0-1 0-16,3 2 0 15,-3-3 0-15,0 1 1 16,0 1-1-16,0-6 0 16,-3 6 0-16,3-2 0 15,-3 2 0-15,3-1 1 16,-3 7-1-16,0-7 0 15,-1-5-1-15,2-5 1 0,-1 10 0 16,0-5 1-16,0 0-2 16,-1-1 0-16,-2 1 1 15,3 7 0-15,-3-8 0 16,4 1 1-16,-5 0-1 16,1 1 0-16,0 2 0 15,0 9 1-15,-2 0-2 16,-2-2 1-16,1-10 0 15,-1 5 0-15,-2 8 0 16,3-3 0-16,-3-1-1 16,-1 1 1-16,2-7 0 15,-1-4 0-15,1-6 0 16,0 8 0-16,2-1 0 16,0 0 0-16,0-1 0 15,-1 2 0-15,3-1 0 16,-3-2 0-16,4 5 0 15,-3-5 0-15,2 3 0 0,2 4 0 16,-1 6-1-16,0-5 1 16,-1 0 0-16,0-7 0 15,-2 7 0-15,0-2 1 16,-1 2-1-16,1 2 0 16,0-6 0-16,-1 10 1 15,1-13-1-15,0 2 0 16,0-1 0-16,0 2 1 15,1-9-1-15,-2 1 0 0,1 1-1 16,3 0 1-16,0 5 0 16,0-11 0-16,0 5 0 15,-1-5 0-15,2 0 0 16,-2 0 1-16,5 4-1 16,-5-4 0-16,1 7 0 15,0-7 1-15,0 0-2 16,0 0 1-16,-1 0-1 15,0-7 1-15,0 7 0 16,-2 0 0-16,0 7-1 16,-4 4 1-16,3-6 0 15,-1-5 0-15,-1 0 0 16,0 7 0-16,-1-2 0 16,1 6 0-16,1-7 0 15,-6 8 0-15,5-1 0 16,-3-1 0-16,3 2 0 15,-3 0 0-15,3-8 0 0,0 2 1 16,4 4-1-16,-9 2 0 16,5-2 0-16,-4 2 0 15,1-12 0-15,-3 12 0 16,-1-12 0-16,-2 0 1 16,3 4-1-16,1-4 0 15,-2 0-1-15,0 0 1 16,-2 0 0-16,0 0 0 15,-2-4 0-15,2 8 0 0,0 2 0 16,0-6 0-16,0 0 0 16,0 4 0-16,2-4 0 15,1 7 0-15,0-3 0 16,0 3 0-16,-1-2 0 16,3 0 0-16,2 1 0 15,-4-6 0-15,0 5 0 16,-1 7 0-16,1-8 0 15,-4 3 0-15,1 3 0 16,-1 6 0-16,2-10 0 16,0 0 0-16,-3 0 0 15,1-1 0-15,1-5 0 16,-2 4 0-16,2-4 0 16,0 0 0-16,1 8 0 15,0-4 0-15,-1 1 0 16,-2 1 0-16,2-1 0 15,2-5 0-15,4 7 0 0,-6-2 0 16,6 6 0 0,-6-7 0-16,3 4-1 0,-3-4 1 15,2 1 0-15,-6-1 1 16,1 4-1-16,3-8 0 16,-1 0 0-16,1-8 0 15,3 8 0-15,1 8 0 16,-2-8-1-16,0 5 1 15,1 1 0-15,0-6 0 0,-1-6 0 16,2 1 0 0,-4-3 0-16,0 4 0 0,3-1 0 15,3 5 1-15,0 0-1 16,-1-4 0-16,1 4 0 16,0 0 0-16,3-8 0 15,0 4 0-15,-6-7 0 16,0-1 0-16,-1 1 0 15,2 2 0-15,-5-3 0 16,0 7 0-16,1-13 0 16,0 2 0-16,3-1 0 15,-4 9 0-15,1-5 0 16,0 2 0-16,-1 6 0 16,-2-6 0-16,2-6 0 15,1 13 0-15,-1-3 0 16,1-10 0-16,2 7 0 15,2-2 0-15,3 2 0 16,-2 4 0-16,-6 2 0 0,3-8 0 16,-1 0 0-16,1 2 1 15,-3-1-1-15,-3-5 0 16,4 10 0-16,3 1 0 16,-1 0 0-16,2-2 0 15,-1 7 0-15,-3-5 0 16,-1 5 0-16,1-4 0 15,2-10 0-15,4 5 0 16,-1-8 0-16,1 2 0 0,0-9 0 16,4 7 0-16,-1-11 0 15,3-4 1 1,-1-17-1 0,4 1 0-16,0-14 0 15,3 9 0-15,3-5 0 16,0 5 0-16,0-18 0 15,3 6 0-15,0-13 0 16,0 13 0-16,1-7 0 16,-2 8 0-16,2-3-1 15,-1 1 1-15,0 6-5 16,-1 9 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15T01:21:24.833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0 647 5 0,'0'0'2'0,"2"0"0"0,-2 0 2 0,0 0-4 15,0 0 0-15,2 0 0 16,-2 1 1-16,1 0-1 16,1 1 0-16,-2 2 0 15,1 0 1-15,-1-2-1 16,0 2 1-16,2 0 0 15,0-2 0-15,0 3 0 16,-1-1 0-16,3 1 0 16,-1 3 0-16,0 2 0 15,3-1 1-15,-1 4-1 16,0-3 1-16,0 2-2 16,0 2 1-16,2 1 0 15,0 1 1-15,0 3-1 16,0-2 0-16,-1-4 0 15,3 3 0-15,-1-2 0 16,1 0 0-16,-1-2 0 16,1 0 0-16,0-1-1 0,-1-2 1 15,-1-2-1-15,1 0 1 16,2 2-1-16,-3-4 0 16,-2 1 0-16,0-2 0 15,0 0 0-15,-2 0 0 16,1-2 0-16,1 1 1 15,-2-3 0-15,3 0 0 16,-1-4 0-16,1-1 0 16,1-2-1-16,0-2 1 0,2-5-1 15,-3 4 0-15,3-6 0 16,3-4 0-16,3-6 0 16,4-3 0-16,3-4 0 15,2-6 0-15,7-1 0 16,3-5 1-16,2-5-1 15,0-2 0-15,4 6 0 16,1-8 0-16,3 2 0 16,0 2 0-16,0 2 0 15,-5-4 0-15,0 6 0 16,-3 10 0-16,-3 2 0 16,-4 2 0-16,-3 2 0 15,-4 8 0-15,-1 3 0 16,-6 3 1-16,-1 4-2 15,-6 3 1-15,-1 2-4 16,-2 2 0-16,-2-2-2 16,-4 3 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15T01:21:37.277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0 647 5 0,'0'0'2'0,"2"0"0"0,-2 0 2 0,0 0-4 15,0 0 0-15,2 0 0 16,-2 1 1-16,1 0-1 16,1 1 0-16,-2 2 0 15,1 0 1-15,-1-2-1 16,0 2 1-16,2 0 0 15,0-2 0-15,0 3 0 16,-1-1 0-16,3 1 0 16,-1 3 0-16,0 2 0 15,3-1 1-15,-1 4-1 16,0-3 1-16,0 2-2 16,0 2 1-16,2 1 0 15,0 1 1-15,0 3-1 16,0-2 0-16,-1-4 0 15,3 3 0-15,-1-2 0 16,1 0 0-16,-1-2 0 16,1 0 0-16,0-1-1 0,-1-2 1 15,-1-2-1-15,1 0 1 16,1 2-1-16,-2-4 0 16,-2 1 0-16,0-2 0 15,0 0 0-15,-2 0 0 16,1-2 0-16,1 1 1 15,-2-3 0-15,3 0 0 16,-1-4 0-16,1-1 0 16,1-2-1-16,0-2 1 0,2-5-1 15,-2 4 0-15,2-6 0 16,3-4 0-16,3-6 0 16,4-3 0-16,3-4 0 15,2-6 0-15,7-1 0 16,3-5 1-16,2-5-1 15,0-2 0-15,3 6 0 16,2-8 0-16,3 2 0 16,0 2 0-16,0 2 0 15,-5-4 0-15,1 6 0 16,-4 10 0-16,-4 2 0 16,-3 2 0-16,-3 2 0 15,-4 8 0-15,-1 3 0 16,-6 3 1-16,-1 4-2 15,-6 3 1-15,-1 2-4 16,-2 2 0-16,-2-2-2 16,-4 3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0-30T11:00:22.60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8 1304 2 0,'-5'7'1'0,"-1"-23"2"15,6 16 2-15,0-6-4 16,0-4 1-16,0-1 1 16,0 0 1-16,0 2-5 15,0-7 1-15,0 1 2 16,3-1 1-16,0 0-1 0,-1-3 0 16,1-3-1-16,2 2 0 15,0-2-1-15,-1 1 1 16,2 1-1-16,2-1 0 15,-4 2 0-15,4 3 1 16,0 4-1-16,0-1 0 16,-1-10 0-16,-1-2 1 15,4 14-1-15,0-16 1 16,0 2-1-16,0 10 0 0,0-1 0 16,-1-4 0-16,3-8 0 15,0 8 0-15,4 5-1 16,-3-5 1-16,3-1 0 15,0 0 1-15,0-1-1 16,1 2 0-16,-2-1 0 16,-2 8 0-16,1-10 0 15,-1 3 1-15,2-1-1 16,1 5 0-16,-1-4 0 16,2 0 0-16,1-7 0 15,2-4 0-15,2 11 0 16,-1 4 0-16,2 0 0 15,-1 2 0-15,-5-2 0 16,4 0 0-16,-1 1 0 16,0-1 0-16,4-1 0 15,-4 3 1-15,0-2-1 16,-2-5 0-16,-2 7 0 0,3-2 0 16,-1-1 0-16,-2 2 0 15,3-5 0-15,1 4 0 16,0-1 0-16,1 2 0 15,-1-1 0-15,3 2 0 16,-1 3-1-16,-2 2 1 16,1-2 0-16,-1 6 0 15,4 1 0-15,-4 4 0 16,2 0 0-16,-1 0 1 16,-1 0-1-16,-5-7 0 0,1 2 0 15,-2 1 0-15,2 4 0 16,2 0 0-16,0-7 0 15,2 2 1 1,10 5-1 0,0 0 1-16,-4 0-1 15,-1 5 1-15,0 2-1 16,-2-7 0-16,-1 0 0 16,-2 0 1-16,1 0-1 15,2 0 0-15,-3 0 0 16,0 0 0-16,-4-7 0 15,-2 7 0-15,3 0 0 16,3-5 0-16,-4 5 0 16,1 0 0-16,3 0 0 15,-1 0 0-15,0 0 0 16,3 0 0-16,-2 0 0 16,0 5 0-16,-2-5 0 0,0 0 0 15,2 0 0-15,-3-5 0 16,4 10 0-16,-1-5 0 15,1 0 0-15,-1 7 1 16,1-7-1-16,-6 0 0 16,-3-12 0-16,1 12 0 15,2 0 0-15,-2 5 0 16,-1-5 0-16,3 0 0 16,0-5-1-16,1 1 1 0,-2-3 0 15,2 14 0-15,-1-3 0 16,-2 1 0-16,0-5 0 15,-1-5 0-15,0 5 0 16,1 0 1-16,0 0-1 16,-3 0 0-16,3 5 0 15,-4-5 0-15,2 0 0 16,1 7 0-16,-2-7 0 16,-2 0 0-16,1 4 0 15,2-4 0-15,-1 0 0 16,0 0 0-16,-3 0 0 15,4 5 0-15,-2-5 0 16,2 7 0-16,-1-3 0 16,-3-4 1-16,1 0-1 15,2 0 0-15,-3 0 0 16,-2 5 0-16,3-1 0 16,-2-4 0-16,-2 7 0 15,2-2 0-15,-1-1 0 0,1 1 0 16,-1 1 0-16,0-1 0 15,-1 0 0-15,1-1 0 16,-2 2-1-16,2 0 1 16,1-2 0-16,-2 3 1 15,1-3-2-15,0 0 1 16,0 4 0-16,3-4 0 16,-3 1 0-16,2-1 0 15,-1 3 0-15,1-2 0 0,-2-1 0 16,0 2 1-16,0-2-1 15,0 8 0-15,1-8 0 16,-1 1 0-16,-1 6 0 16,1-5 0-16,1 2 0 15,-1 4 0-15,0-2 0 16,0 2 0-16,0-3 0 16,1 2 0-16,-4-2-1 15,1 1 1-15,0-4 0 16,-1 1 1-16,1 1-1 15,-1-3 0-15,0 17 0 16,1-6 0-16,-1 0 0 16,1-2 0-16,0 2 0 15,-1 0 0-15,1-1 0 16,-1-4 1-16,1 9-1 16,0-4 0-16,-3 0 0 15,2-7 0-15,-2 2 0 0,2-1 0 16,-2 0 0-16,2-4 0 15,-2 0 0-15,3-2 0 16,0 1 0-16,-1 6 0 16,-2-6 0-16,3 4 0 15,-3-2 0-15,3 2 0 16,-3-5 0-16,0 3 0 16,0 0 0-16,2-3 1 15,-2 1-1-15,3 6 0 0,-3-2 0 16,0 0 0-16,0 3 0 15,0-8 0-15,0 8 0 16,0-2 0-16,0 0 0 16,2 1 0-16,-2-2-1 15,0 3 1-15,0-2 0 16,3 6 0-16,-3-7-1 16,2 11 1-16,-2 3 0 15,2-14 1-15,-2 7-1 16,0 6 0-16,0-8 0 15,0 2 0-15,0 6 0 16,0-6 0-16,0 9 0 16,0-5 0-16,0 0 0 15,0 8 0-15,0-3 0 16,0-6 0-16,0 9 0 16,0-3 0-16,0 1 0 15,0-4 0-15,0-8 0 0,0 2 0 16,0-2-1-16,0 2 1 15,0 0 0-15,3-1 0 16,-3-4 0-16,0 5 0 16,0 0 0-16,3 0 0 15,-3-3 0-15,0 3 1 16,0 0-1-16,0-6 0 16,-3 7 0-16,3-2 0 15,-3 1 0-15,3 0 1 16,-2 4-1-16,0-4 0 15,-1-6-1-15,1-4 1 0,-1 10 0 16,1-7 1-16,-1 0-2 16,0 2 0-16,-2-2 1 15,2 7 0-15,-1-4 0 16,2-1 1-16,-4-2-1 16,1 2 0-16,0 4 0 15,0 7 1-15,-2-2-2 16,-1 2 1-16,-1-13 0 15,2 7 0-15,-3 4 0 16,2 3 0-16,-2-5-1 16,0 3 1-16,0-9 0 15,0-3 0-15,0-5 0 16,2 9 0-16,1-5 0 16,-1 4 0-16,0-2 0 15,1 2 0-15,0-3 0 16,-1 0 0-16,2 2 0 15,-1-2 0-15,2 5 0 0,0-2 0 16,0 10-1-16,0-6 1 16,-1 0 0-16,1-6 0 15,-3 7 0-15,0-4 1 16,1 3-1-16,0 0 0 16,-1-1 0-16,0 6 1 15,1-11-1-15,-1 0 0 16,1 0 0-16,-1 3 1 15,1-9-1-15,-1 1 0 0,0-1-1 16,3 3 1-16,0 2 0 16,0-9 0-16,0 6 0 15,0-6 0-15,0 0 0 16,0 0 1-16,3 4-1 16,-3-4 0-16,-1 6 0 15,1-6 1-15,0 0-2 16,0 0 1-16,0 0-1 15,-4-6 1-15,3 6 0 16,-1 0 0-16,1 6-1 16,-6 4 1-16,5-5 0 15,-3-5 0-15,-1 0 0 16,2 7 0-16,-1-3 0 16,0 5 0-16,0-2 0 15,-4 3 0-15,5 0 0 16,-3 2 0-16,0-3 0 15,0 2 0-15,2-6 0 0,0-1 1 16,3 6-1-16,-7 2 0 16,5-2 0-16,-4 1 0 15,1-11 0-15,-4 9 0 16,1-9 0-16,-3 0 1 16,3 6-1-16,0-6 0 15,0 0-1-15,-1 0 1 16,-2 0 0-16,1 0 0 15,-1-6 0-15,0 12 0 0,1 0 0 16,-1-6 0-16,0 0 0 16,1 4 0-16,1-4 0 15,0 6 0-15,1-2 0 16,0 1 0-16,1 2 0 16,0-3 0-16,2 1 0 15,-4-5 0-15,3 7 0 16,-3 2 0-16,0-5 0 15,-1 3 0-15,-1 3 0 16,0 5 0-16,0-10 0 16,1 1 0-16,-1-1 0 15,0 0 0-15,1-5 0 16,-1 4 0-16,0-4 0 16,1 0 0-16,-3 7 0 15,2-3 0-15,1 1 0 16,-1 2 0-16,0-3 0 15,3-4 0-15,2 5 0 0,-4 2 0 16,4 2 0 0,-4-5 0-16,1 3-1 0,-2-2 1 15,3-1 0-15,-5 2 1 16,-1-1-1-16,4-5 0 16,-1 0 0-16,0-5 0 15,3 5 0-15,0 5 0 16,-1-5-1-16,1 5 1 15,0 1 0-15,0-6 0 0,-1-6 0 16,1 1 0 0,-2 0 0-16,1-1 0 0,2 2 0 15,1 4 1-15,0 0-1 16,0-5 0-16,0 5 0 16,0 0 0-16,3-7 0 15,0 3 0-15,-5-5 0 16,1-3 0-16,-3 1 0 15,3 2 0-15,-4-2 0 16,1 6 0-16,0-11 0 16,-2 1 0-16,4-2 0 15,-3 8 0-15,0-2 0 16,1 2 0-16,-1 2 0 16,-2-2 0-16,2-7 0 15,1 10 0-15,-1 2 0 16,-2-12 0-16,5 6 0 15,0-2 0-15,3 2 0 16,-1 6 0-16,-5-1 0 0,2-6 0 16,-1 2 0-16,2-3 1 15,-3 2-1-15,-3-7 0 16,4 13 0-16,1-1 0 16,1 1 0-16,0-3 0 15,0 7 0-15,-3-5 0 16,0 5 0-16,1-4 0 15,3-8 0-15,0 2 0 16,0-6 0-16,3 3 0 0,-3-10 0 16,6 7 0-16,-4-9 0 15,4-6 1 1,2-15-1 0,1-1 0-16,0-9 0 15,2 5 0-15,3-3 0 16,0 3 0-16,0-17 0 15,3 6 0-15,0-11 0 16,-1 12 0-16,1-7 0 16,-1 6 0-16,0 0-1 15,0 0 1-15,0 3-5 16,2 13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2-08T12:35:55.926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-1 148 7 0,'0'-5'3'0,"4"5"-1"0,-4 0 4 16,0 0-6-16,0 0 0 16,0 0 0-16,4 5 1 15,-4-5-1-15,4 8 1 16,0-3 0-16,-4-1 0 15,4 2 0-15,-4-2 1 16,4 1 0-16,0-1 0 16,-1 1-1-16,1 4 1 15,4-1-1-15,0 7 1 0,0-2-2 16,-1 2 1-16,1 2-1 16,4-2 1-16,0-2-1 15,-1 1 0-15,5 0 0 16,-1 0 0-16,1-5 0 15,3 0 0-15,5-5 0 16,-5 2 0-16,1-6 0 16,-1 0 1-16,0 0-1 15,1 0 0-15,-5 0 0 16,5 0 1-16,3 0-1 16,0-6 0-16,1 2 0 15,-1 0 0-15,0-5-1 16,1 0 1-16,-5-1 0 15,5 1 0-15,-1 0 0 16,-4 5 0-16,-3-2 0 16,-4 2 0-16,-1-1 0 15,1 1 1-15,0-1-1 0,3 1 0 16,1-2 0-16,-1-3 0 16,1 1 0-16,-1-1 0 15,1-1 0-15,-1 1 0 16,5 0 0-16,-1 3 0 15,1-2 0-15,-5 3 0 16,1-4 0-16,-1 0 0 16,1-1 0-16,-1 6 0 0,1-9 0 15,3 4 0-15,-3-10-1 16,0 0 0-16,3 1-3 16,0-1 1-16,1-4-2 15,-8-18 1-15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2-08T12:37:26.967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-1 148 7 0,'0'-5'3'0,"4"5"-1"0,-4 0 4 16,0 0-6-16,0 0 0 16,0 0 0-16,4 5 1 15,-4-5-1-15,4 8 1 16,0-3 0-16,-4-1 0 15,4 2 0-15,-4-2 1 16,4 1 0-16,0-1 0 16,-1 1-1-16,1 4 1 15,4-1-1-15,0 7 1 0,0-2-2 16,-1 2 1-16,1 2-1 16,4-2 1-16,0-2-1 15,-1 1 0-15,5 0 0 16,-1 0 0-16,1-5 0 15,3 0 0-15,5-5 0 16,-5 2 0-16,1-6 0 16,-1 0 1-16,0 0-1 15,1 0 0-15,-5 0 0 16,5 0 1-16,3 0-1 16,0-6 0-16,1 2 0 15,-1 0 0-15,0-5-1 16,1 0 1-16,-5-1 0 15,5 1 0-15,-1 0 0 16,-4 5 0-16,-3-2 0 16,-4 2 0-16,-1-1 0 15,1 1 1-15,0-1-1 0,3 1 0 16,1-2 0-16,-1-3 0 16,1 1 0-16,-1-1 0 15,1-1 0-15,-1 1 0 16,5 0 0-16,-1 3 0 15,1-2 0-15,-5 3 0 16,1-4 0-16,-1 0 0 16,1-1 0-16,-1 6 0 0,1-9 0 15,3 4 0-15,-3-10-1 16,0 0 0-16,3 1-3 16,0-1 1-16,1-4-2 15,-8-18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2-08T12:38:05.989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-1 148 7 0,'0'-5'3'0,"4"5"-1"0,-4 0 4 16,0 0-6-16,0 0 0 16,0 0 0-16,4 5 1 15,-4-5-1-15,4 8 1 16,0-2 0-16,-4-2 0 15,4 1 0-15,-4-1 1 16,4 1 0-16,0-1 0 16,-1 2-1-16,1 3 1 15,4-1-1-15,0 7 1 0,0-2-2 16,-1 2 1-16,1 2-1 16,4-2 1-16,0-2-1 15,-1 1 0-15,5 0 0 16,-1 0 0-16,1-5 0 15,3 0 0-15,5-5 0 16,-5 2 0-16,1-6 0 16,-1 0 1-16,0 0-1 15,1 0 0-15,-5 0 0 16,5 0 1-16,3 0-1 16,0-6 0-16,1 2 0 15,-1 0 0-15,0-5-1 16,1 0 1-16,-5-1 0 15,5 1 0-15,-1 0 0 16,-4 5 0-16,-3-2 0 16,-4 2 0-16,-1-1 0 15,1 1 1-15,0-1-1 0,3 0 0 16,1 0 0-16,-1-4 0 16,1 1 0-16,-1-2 0 15,1 1 0-15,-1 0 0 16,5-1 0-16,-1 5 0 15,1-3 0-15,-5 3 0 16,1-5 0-16,-1 1 0 16,1 0 0-16,-1 5 0 0,1-10 0 15,3 5 0-15,-3-10-1 16,0 1 0-16,3-1-3 16,0 0 1-16,1-4-2 15,-8-18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2-08T12:38:28.440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-1 148 7 0,'0'-5'3'0,"4"5"-1"0,-4 0 4 16,0 0-6-16,0 0 0 16,0 0 0-16,4 5 1 15,-4-5-1-15,4 8 1 16,0-2 0-16,-4-2 0 15,4 1 0-15,-4-1 1 16,4 1 0-16,0-1 0 16,-1 2-1-16,1 3 1 15,4-1-1-15,0 7 1 0,0-2-2 16,-1 2 1-16,1 2-1 16,4-2 1-16,0-2-1 15,-1 1 0-15,5 0 0 16,-1 0 0-16,1-5 0 15,3 0 0-15,5-5 0 16,-5 2 0-16,1-6 0 16,-1 0 1-16,0 0-1 15,1 0 0-15,-5 0 0 16,5 0 1-16,3 0-1 16,0-6 0-16,1 2 0 15,-1 0 0-15,0-5-1 16,1 0 1-16,-5-1 0 15,5 1 0-15,-1 0 0 16,-4 5 0-16,-3-2 0 16,-4 2 0-16,-1-1 0 15,1 1 1-15,0-1-1 0,3 0 0 16,1 0 0-16,-1-4 0 16,1 1 0-16,-1-2 0 15,1 1 0-15,-1 0 0 16,5-1 0-16,-1 5 0 15,1-3 0-15,-5 3 0 16,1-5 0-16,-1 1 0 16,1 0 0-16,-1 5 0 0,1-10 0 15,3 5 0-15,-3-10-1 16,0 1 0-16,3-1-3 16,0 0 1-16,1-4-2 15,-8-18 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2-08T12:38:49.629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-1 148 7 0,'0'-5'3'0,"4"5"-1"0,-4 0 4 16,0 0-6-16,0 0 0 16,0 0 0-16,4 5 1 15,-4-5-1-15,4 8 1 16,0-3 0-16,-4-1 0 15,4 2 0-15,-4-2 1 16,4 1 0-16,0-1 0 16,-1 1-1-16,1 4 1 15,4-1-1-15,0 7 1 0,0-2-2 16,-1 2 1-16,1 2-1 16,4-2 1-16,0-2-1 15,-1 1 0-15,5 0 0 16,-1 0 0-16,1-5 0 15,3 0 0-15,5-5 0 16,-5 2 0-16,1-6 0 16,-1 0 1-16,0 0-1 15,1 0 0-15,-5 0 0 16,5 0 1-16,3 0-1 16,0-6 0-16,1 2 0 15,-1 0 0-15,0-5-1 16,1 0 1-16,-5-1 0 15,5 1 0-15,-1 0 0 16,-4 5 0-16,-3-2 0 16,-4 2 0-16,-1-1 0 15,1 1 1-15,0-1-1 0,3 1 0 16,1-2 0-16,-1-3 0 16,1 1 0-16,-1-1 0 15,1-1 0-15,-1 1 0 16,5 0 0-16,-1 3 0 15,1-2 0-15,-5 3 0 16,1-4 0-16,-1 0 0 16,1-1 0-16,-1 6 0 0,1-9 0 15,3 4 0-15,-3-10-1 16,0 0 0-16,3 1-3 16,0-1 1-16,1-4-2 15,-8-18 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2-08T12:39:02.303"/>
    </inkml:context>
    <inkml:brush xml:id="br0">
      <inkml:brushProperty name="width" value="0.10583" units="cm"/>
      <inkml:brushProperty name="height" value="0.10583" units="cm"/>
      <inkml:brushProperty name="color" value="#ED1C24"/>
      <inkml:brushProperty name="fitToCurve" value="1"/>
    </inkml:brush>
  </inkml:definitions>
  <inkml:trace contextRef="#ctx0" brushRef="#br0">-1 148 7 0,'0'-5'3'0,"4"5"-1"0,-4 0 4 16,0 0-6-16,0 0 0 16,0 0 0-16,4 5 1 15,-4-5-1-15,4 8 1 16,0-3 0-16,-4-1 0 15,4 2 0-15,-4-2 1 16,4 1 0-16,0 0 0 16,-1 0-1-16,1 4 1 15,4-1-1-15,0 7 1 0,0-2-2 16,-1 2 1-16,1 2-1 16,4-2 1-16,0-2-1 15,-1 1 0-15,5 0 0 16,-1 0 0-16,1-5 0 15,3 0 0-15,5-5 0 16,-5 2 0-16,1-6 0 16,-1 0 1-16,0 0-1 15,1 0 0-15,-5 0 0 16,5 0 1-16,3 0-1 16,0-6 0-16,1 2 0 15,-1 0 0-15,0-5-1 16,1 0 1-16,-5-1 0 15,5 1 0-15,-1 0 0 16,-4 5 0-16,-3-2 0 16,-4 2 0-16,-1-1 0 15,1 1 1-15,0-1-1 0,3 1 0 16,1-2 0-16,-1-3 0 16,1 1 0-16,-1-1 0 15,1-1 0-15,-1 1 0 16,5 0 0-16,-1 3 0 15,1-2 0-15,-5 3 0 16,1-4 0-16,-1-1 0 16,1 0 0-16,-1 6 0 0,1-9 0 15,3 4 0-15,-3-10-1 16,0 0 0-16,3 1-3 16,0-1 1-16,1-4-2 15,-8-18 1-15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4-15T01:21:15.138"/>
    </inkml:context>
    <inkml:brush xml:id="br0">
      <inkml:brushProperty name="width" value="0.10583" units="cm"/>
      <inkml:brushProperty name="height" value="0.10583" units="cm"/>
      <inkml:brushProperty name="color" value="#C00000"/>
      <inkml:brushProperty name="fitToCurve" value="1"/>
    </inkml:brush>
  </inkml:definitions>
  <inkml:trace contextRef="#ctx0" brushRef="#br0">0 647 5 0,'0'0'2'0,"2"0"0"0,-2 0 2 0,0 0-4 15,0 0 0-15,2 0 0 16,-2 1 1-16,1 0-1 16,1 1 0-16,-2 2 0 15,1 0 1-15,-1-2-1 16,0 2 1-16,2 0 0 15,0-2 0-15,0 3 0 16,-1-1 0-16,3 1 0 16,-1 3 0-16,0 2 0 15,3-1 1-15,-1 4-1 16,0-3 1-16,0 2-2 16,0 2 1-16,2 1 0 15,0 1 1-15,0 3-1 16,0-2 0-16,-1-4 0 15,3 3 0-15,-1-2 0 16,1 0 0-16,-1-2 0 16,1 0 0-16,0-1-1 0,-1-2 1 15,-1-2-1-15,1 0 1 16,2 2-1-16,-3-4 0 16,-2 1 0-16,0-2 0 15,0 0 0-15,-2 0 0 16,1-2 0-16,1 1 1 15,-2-3 0-15,3 0 0 16,-1-4 0-16,1-1 0 16,1-2-1-16,0-2 1 0,2-5-1 15,-3 4 0-15,3-6 0 16,3-4 0-16,3-6 0 16,4-3 0-16,3-4 0 15,2-6 0-15,7-1 0 16,3-5 1-16,2-5-1 15,0-2 0-15,4 6 0 16,1-8 0-16,3 2 0 16,0 2 0-16,0 2 0 15,-5-4 0-15,0 6 0 16,-3 10 0-16,-3 2 0 16,-4 2 0-16,-3 2 0 15,-4 8 0-15,-1 3 0 16,-6 3 1-16,-1 4-2 15,-6 3 1-15,-1 2-4 16,-2 2 0-16,-2-2-2 16,-4 3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C73E3-A8C7-4E39-B961-06BD44B96FA0}" type="datetimeFigureOut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BFE73-47D0-4959-A947-DFDD3D339A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0256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BFE73-47D0-4959-A947-DFDD3D339A7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74141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16B917-E4BC-4D56-8D90-4D2746A6A67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226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BFE73-47D0-4959-A947-DFDD3D339A7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7453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麻省理工学院，拿下了数学学士学位、电子工程与计算机科学学士学位及硕士学位。此后，他又在哈佛商学院拿了一个工商管理学硕士学位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BFE73-47D0-4959-A947-DFDD3D339A7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1839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BFE73-47D0-4959-A947-DFDD3D339A7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8966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BFE73-47D0-4959-A947-DFDD3D339A71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647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BFE73-47D0-4959-A947-DFDD3D339A71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108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16"/>
          <p:cNvSpPr/>
          <p:nvPr userDrawn="1"/>
        </p:nvSpPr>
        <p:spPr>
          <a:xfrm rot="10800000">
            <a:off x="0" y="0"/>
            <a:ext cx="6372198" cy="6858000"/>
          </a:xfrm>
          <a:custGeom>
            <a:avLst/>
            <a:gdLst>
              <a:gd name="connsiteX0" fmla="*/ 0 w 5084688"/>
              <a:gd name="connsiteY0" fmla="*/ 0 h 5143500"/>
              <a:gd name="connsiteX1" fmla="*/ 5084688 w 5084688"/>
              <a:gd name="connsiteY1" fmla="*/ 0 h 5143500"/>
              <a:gd name="connsiteX2" fmla="*/ 5084688 w 5084688"/>
              <a:gd name="connsiteY2" fmla="*/ 5143500 h 5143500"/>
              <a:gd name="connsiteX3" fmla="*/ 0 w 5084688"/>
              <a:gd name="connsiteY3" fmla="*/ 5143500 h 5143500"/>
              <a:gd name="connsiteX4" fmla="*/ 0 w 5084688"/>
              <a:gd name="connsiteY4" fmla="*/ 0 h 5143500"/>
              <a:gd name="connsiteX0" fmla="*/ 2324100 w 7408788"/>
              <a:gd name="connsiteY0" fmla="*/ 0 h 5143500"/>
              <a:gd name="connsiteX1" fmla="*/ 7408788 w 7408788"/>
              <a:gd name="connsiteY1" fmla="*/ 0 h 5143500"/>
              <a:gd name="connsiteX2" fmla="*/ 7408788 w 7408788"/>
              <a:gd name="connsiteY2" fmla="*/ 5143500 h 5143500"/>
              <a:gd name="connsiteX3" fmla="*/ 0 w 7408788"/>
              <a:gd name="connsiteY3" fmla="*/ 5143500 h 5143500"/>
              <a:gd name="connsiteX4" fmla="*/ 2324100 w 7408788"/>
              <a:gd name="connsiteY4" fmla="*/ 0 h 5143500"/>
              <a:gd name="connsiteX0" fmla="*/ 2644990 w 7408788"/>
              <a:gd name="connsiteY0" fmla="*/ 0 h 5143500"/>
              <a:gd name="connsiteX1" fmla="*/ 7408788 w 7408788"/>
              <a:gd name="connsiteY1" fmla="*/ 0 h 5143500"/>
              <a:gd name="connsiteX2" fmla="*/ 7408788 w 7408788"/>
              <a:gd name="connsiteY2" fmla="*/ 5143500 h 5143500"/>
              <a:gd name="connsiteX3" fmla="*/ 0 w 7408788"/>
              <a:gd name="connsiteY3" fmla="*/ 5143500 h 5143500"/>
              <a:gd name="connsiteX4" fmla="*/ 2644990 w 7408788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08788" h="5143500">
                <a:moveTo>
                  <a:pt x="2644990" y="0"/>
                </a:moveTo>
                <a:lnTo>
                  <a:pt x="7408788" y="0"/>
                </a:lnTo>
                <a:lnTo>
                  <a:pt x="7408788" y="5143500"/>
                </a:lnTo>
                <a:lnTo>
                  <a:pt x="0" y="5143500"/>
                </a:lnTo>
                <a:lnTo>
                  <a:pt x="264499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73375"/>
            <a:ext cx="5964516" cy="35730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2B95-A959-4772-AECD-C3E624797BE7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16"/>
          <p:cNvSpPr>
            <a:spLocks/>
          </p:cNvSpPr>
          <p:nvPr/>
        </p:nvSpPr>
        <p:spPr>
          <a:xfrm>
            <a:off x="1007605" y="1"/>
            <a:ext cx="8142734" cy="6858000"/>
          </a:xfrm>
          <a:custGeom>
            <a:avLst/>
            <a:gdLst>
              <a:gd name="connsiteX0" fmla="*/ 0 w 5084688"/>
              <a:gd name="connsiteY0" fmla="*/ 0 h 5143500"/>
              <a:gd name="connsiteX1" fmla="*/ 5084688 w 5084688"/>
              <a:gd name="connsiteY1" fmla="*/ 0 h 5143500"/>
              <a:gd name="connsiteX2" fmla="*/ 5084688 w 5084688"/>
              <a:gd name="connsiteY2" fmla="*/ 5143500 h 5143500"/>
              <a:gd name="connsiteX3" fmla="*/ 0 w 5084688"/>
              <a:gd name="connsiteY3" fmla="*/ 5143500 h 5143500"/>
              <a:gd name="connsiteX4" fmla="*/ 0 w 5084688"/>
              <a:gd name="connsiteY4" fmla="*/ 0 h 5143500"/>
              <a:gd name="connsiteX0" fmla="*/ 2324100 w 7408788"/>
              <a:gd name="connsiteY0" fmla="*/ 0 h 5143500"/>
              <a:gd name="connsiteX1" fmla="*/ 7408788 w 7408788"/>
              <a:gd name="connsiteY1" fmla="*/ 0 h 5143500"/>
              <a:gd name="connsiteX2" fmla="*/ 7408788 w 7408788"/>
              <a:gd name="connsiteY2" fmla="*/ 5143500 h 5143500"/>
              <a:gd name="connsiteX3" fmla="*/ 0 w 7408788"/>
              <a:gd name="connsiteY3" fmla="*/ 5143500 h 5143500"/>
              <a:gd name="connsiteX4" fmla="*/ 2324100 w 7408788"/>
              <a:gd name="connsiteY4" fmla="*/ 0 h 5143500"/>
              <a:gd name="connsiteX0" fmla="*/ 2644990 w 7408788"/>
              <a:gd name="connsiteY0" fmla="*/ 0 h 5143500"/>
              <a:gd name="connsiteX1" fmla="*/ 7408788 w 7408788"/>
              <a:gd name="connsiteY1" fmla="*/ 0 h 5143500"/>
              <a:gd name="connsiteX2" fmla="*/ 7408788 w 7408788"/>
              <a:gd name="connsiteY2" fmla="*/ 5143500 h 5143500"/>
              <a:gd name="connsiteX3" fmla="*/ 0 w 7408788"/>
              <a:gd name="connsiteY3" fmla="*/ 5143500 h 5143500"/>
              <a:gd name="connsiteX4" fmla="*/ 2644990 w 7408788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08788" h="5143500">
                <a:moveTo>
                  <a:pt x="2644990" y="0"/>
                </a:moveTo>
                <a:lnTo>
                  <a:pt x="7408788" y="0"/>
                </a:lnTo>
                <a:lnTo>
                  <a:pt x="7408788" y="5143500"/>
                </a:lnTo>
                <a:lnTo>
                  <a:pt x="0" y="5143500"/>
                </a:lnTo>
                <a:lnTo>
                  <a:pt x="264499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36512" y="6518277"/>
            <a:ext cx="9186851" cy="144463"/>
          </a:xfrm>
          <a:prstGeom prst="rect">
            <a:avLst/>
          </a:prstGeom>
          <a:gradFill flip="none" rotWithShape="1">
            <a:gsLst>
              <a:gs pos="22000">
                <a:schemeClr val="accent2">
                  <a:lumMod val="75000"/>
                </a:schemeClr>
              </a:gs>
              <a:gs pos="0">
                <a:schemeClr val="accent2">
                  <a:lumMod val="75000"/>
                </a:schemeClr>
              </a:gs>
              <a:gs pos="28000">
                <a:schemeClr val="tx1">
                  <a:lumMod val="75000"/>
                  <a:lumOff val="25000"/>
                </a:schemeClr>
              </a:gs>
              <a:gs pos="26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3509628" y="3669015"/>
            <a:ext cx="5202832" cy="451548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3491880" y="2324878"/>
            <a:ext cx="5220580" cy="855981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/>
              <a:t>添加您的标题文字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2591780" y="3284984"/>
            <a:ext cx="6552220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151620" y="1"/>
            <a:ext cx="2736304" cy="6518276"/>
          </a:xfrm>
          <a:custGeom>
            <a:avLst/>
            <a:gdLst>
              <a:gd name="connsiteX0" fmla="*/ 2817602 w 2817602"/>
              <a:gd name="connsiteY0" fmla="*/ 0 h 6866709"/>
              <a:gd name="connsiteX1" fmla="*/ 396067 w 2817602"/>
              <a:gd name="connsiteY1" fmla="*/ 6866709 h 6866709"/>
              <a:gd name="connsiteX2" fmla="*/ 0 w 2817602"/>
              <a:gd name="connsiteY2" fmla="*/ 6866709 h 686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7602" h="6866709">
                <a:moveTo>
                  <a:pt x="2817602" y="0"/>
                </a:moveTo>
                <a:lnTo>
                  <a:pt x="396067" y="6866709"/>
                </a:lnTo>
                <a:lnTo>
                  <a:pt x="0" y="68667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0252" y="124381"/>
            <a:ext cx="1548172" cy="39468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00" y="4221088"/>
            <a:ext cx="3581093" cy="2551037"/>
          </a:xfrm>
          <a:prstGeom prst="rect">
            <a:avLst/>
          </a:prstGeom>
        </p:spPr>
      </p:pic>
      <p:pic>
        <p:nvPicPr>
          <p:cNvPr id="20" name="图片 1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6436" y="68628"/>
            <a:ext cx="432049" cy="45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29133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496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7" y="365124"/>
            <a:ext cx="886883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585381" y="365124"/>
            <a:ext cx="5949952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E2E6E-22E7-4F39-9611-0FCB9AAAED6E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2597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51EC-2DBF-4796-BC93-A9F1CAA30ED6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>
          <a:xfrm>
            <a:off x="-1476375" y="1844675"/>
            <a:ext cx="46037" cy="7921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xmlns="" val="3806520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179512" y="1261744"/>
            <a:ext cx="8712967" cy="4975568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FA02-473F-4EFA-BE2A-6579A602AF9F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H="1">
            <a:off x="0" y="6309320"/>
            <a:ext cx="9144000" cy="0"/>
          </a:xfrm>
          <a:prstGeom prst="line">
            <a:avLst/>
          </a:prstGeom>
          <a:ln w="952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70692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1"/>
            <a:ext cx="3810000" cy="4932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501" y="1244601"/>
            <a:ext cx="3820587" cy="4932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68C79-F2C7-44BA-A563-F2078E4EF3D6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5950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6" y="13763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6" y="22002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6" y="13763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6" y="22002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EFF19-FE0D-40CE-BB7E-DE0B2995C632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6643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B5BF-59CC-46EC-A251-A0CE7424A53F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4215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51EC-2DBF-4796-BC93-A9F1CAA30ED6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66579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58442" y="533403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15992" y="1063629"/>
            <a:ext cx="462915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858442" y="21336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E30BF-5E3B-41CC-8FA4-9A95036431FC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8518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34644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934644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A0458-7A6F-41FE-A46E-4727EA578A35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78169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EA89-8A78-4462-9688-AFFD2F63B7C4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4018147" y="6432394"/>
            <a:ext cx="252028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1213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alu.snnu.edu.cn/templates/default/image/bjl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"/>
            <a:ext cx="4247456" cy="99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alu.snnu.edu.cn/templates/default/image/bjl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7456" y="1"/>
            <a:ext cx="4896544" cy="99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moocs.pn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055" b="63304"/>
          <a:stretch/>
        </p:blipFill>
        <p:spPr bwMode="auto">
          <a:xfrm>
            <a:off x="-3316" y="0"/>
            <a:ext cx="1731001" cy="94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235132" y="6448252"/>
            <a:ext cx="106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fld id="{D68D3DDF-A7ED-4F80-922E-4843EA1B5B05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7920372" y="6448252"/>
            <a:ext cx="900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fld id="{BE187086-E71B-4394-9E62-7C748F2F123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187624" y="-75389"/>
            <a:ext cx="562275" cy="1051831"/>
          </a:xfrm>
          <a:custGeom>
            <a:avLst/>
            <a:gdLst>
              <a:gd name="connsiteX0" fmla="*/ 2817602 w 2817602"/>
              <a:gd name="connsiteY0" fmla="*/ 0 h 6866709"/>
              <a:gd name="connsiteX1" fmla="*/ 396067 w 2817602"/>
              <a:gd name="connsiteY1" fmla="*/ 6866709 h 6866709"/>
              <a:gd name="connsiteX2" fmla="*/ 0 w 2817602"/>
              <a:gd name="connsiteY2" fmla="*/ 6866709 h 686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7602" h="6866709">
                <a:moveTo>
                  <a:pt x="2817602" y="0"/>
                </a:moveTo>
                <a:lnTo>
                  <a:pt x="396067" y="6866709"/>
                </a:lnTo>
                <a:lnTo>
                  <a:pt x="0" y="68667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235133" y="1172749"/>
            <a:ext cx="8590399" cy="506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8" name="平行四边形 7"/>
          <p:cNvSpPr/>
          <p:nvPr/>
        </p:nvSpPr>
        <p:spPr>
          <a:xfrm>
            <a:off x="1295636" y="27547"/>
            <a:ext cx="1152128" cy="917815"/>
          </a:xfrm>
          <a:prstGeom prst="parallelogram">
            <a:avLst>
              <a:gd name="adj" fmla="val 45358"/>
            </a:avLst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684" y="179975"/>
            <a:ext cx="7094098" cy="6995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47764" y="6394181"/>
            <a:ext cx="5256584" cy="31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b="0" kern="17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现代教学技术教育部重点实验室      陕西师范大学教师教学发展中心</a:t>
            </a:r>
            <a:endParaRPr lang="zh-CN" altLang="en-US" sz="1200" b="0" kern="1700" spc="0" baseline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87" y="945364"/>
            <a:ext cx="9143813" cy="57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0" y="945363"/>
            <a:ext cx="470264" cy="57600"/>
          </a:xfrm>
          <a:custGeom>
            <a:avLst/>
            <a:gdLst>
              <a:gd name="connsiteX0" fmla="*/ 0 w 412456"/>
              <a:gd name="connsiteY0" fmla="*/ 0 h 105471"/>
              <a:gd name="connsiteX1" fmla="*/ 412456 w 412456"/>
              <a:gd name="connsiteY1" fmla="*/ 0 h 105471"/>
              <a:gd name="connsiteX2" fmla="*/ 412456 w 412456"/>
              <a:gd name="connsiteY2" fmla="*/ 105471 h 105471"/>
              <a:gd name="connsiteX3" fmla="*/ 0 w 412456"/>
              <a:gd name="connsiteY3" fmla="*/ 105471 h 10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56" h="105471">
                <a:moveTo>
                  <a:pt x="0" y="0"/>
                </a:moveTo>
                <a:lnTo>
                  <a:pt x="412456" y="0"/>
                </a:lnTo>
                <a:lnTo>
                  <a:pt x="412456" y="105471"/>
                </a:lnTo>
                <a:lnTo>
                  <a:pt x="0" y="10547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0" y="630932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图片 1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5289" y="6417332"/>
            <a:ext cx="347869" cy="34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291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4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i="0" kern="1200" baseline="0">
          <a:solidFill>
            <a:schemeClr val="accent2">
              <a:lumMod val="75000"/>
            </a:schemeClr>
          </a:solidFill>
          <a:effectLst/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357188" indent="-357188" algn="just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2">
            <a:lumMod val="75000"/>
          </a:schemeClr>
        </a:buClr>
        <a:buSzPct val="100000"/>
        <a:buFont typeface="Wingdings 2" panose="05020102010507070707" pitchFamily="18" charset="2"/>
        <a:buChar char="A"/>
        <a:defRPr sz="2000" u="none" kern="1200" baseline="0">
          <a:solidFill>
            <a:schemeClr val="accent4">
              <a:lumMod val="75000"/>
            </a:schemeClr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57188" indent="-357188" algn="just" defTabSz="914400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>
              <a:lumMod val="65000"/>
              <a:lumOff val="3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slideLayout" Target="../slideLayouts/slideLayout5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19" Type="http://schemas.openxmlformats.org/officeDocument/2006/relationships/image" Target="../media/image43.png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18" Type="http://schemas.openxmlformats.org/officeDocument/2006/relationships/customXml" Target="../ink/ink1.xml"/><Relationship Id="rId3" Type="http://schemas.openxmlformats.org/officeDocument/2006/relationships/image" Target="../media/image55.png"/><Relationship Id="rId21" Type="http://schemas.openxmlformats.org/officeDocument/2006/relationships/image" Target="../media/image71.emf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9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8.png"/><Relationship Id="rId20" Type="http://schemas.openxmlformats.org/officeDocument/2006/relationships/customXml" Target="../ink/ink2.xml"/><Relationship Id="rId1" Type="http://schemas.openxmlformats.org/officeDocument/2006/relationships/tags" Target="../tags/tag24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19" Type="http://schemas.openxmlformats.org/officeDocument/2006/relationships/image" Target="../media/image70.emf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3" Type="http://schemas.openxmlformats.org/officeDocument/2006/relationships/image" Target="../media/image74.jpeg"/><Relationship Id="rId7" Type="http://schemas.openxmlformats.org/officeDocument/2006/relationships/customXml" Target="../ink/ink5.xml"/><Relationship Id="rId12" Type="http://schemas.openxmlformats.org/officeDocument/2006/relationships/image" Target="../media/image7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customXml" Target="../ink/ink4.xml"/><Relationship Id="rId11" Type="http://schemas.openxmlformats.org/officeDocument/2006/relationships/customXml" Target="../ink/ink8.xml"/><Relationship Id="rId5" Type="http://schemas.openxmlformats.org/officeDocument/2006/relationships/image" Target="../media/image75.emf"/><Relationship Id="rId10" Type="http://schemas.openxmlformats.org/officeDocument/2006/relationships/customXml" Target="../ink/ink7.xml"/><Relationship Id="rId4" Type="http://schemas.openxmlformats.org/officeDocument/2006/relationships/customXml" Target="../ink/ink3.xml"/><Relationship Id="rId9" Type="http://schemas.openxmlformats.org/officeDocument/2006/relationships/customXml" Target="../ink/ink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emf"/><Relationship Id="rId5" Type="http://schemas.openxmlformats.org/officeDocument/2006/relationships/customXml" Target="../ink/ink11.xml"/><Relationship Id="rId4" Type="http://schemas.openxmlformats.org/officeDocument/2006/relationships/customXml" Target="../ink/ink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oleObject" Target="../embeddings/oleObject4.bin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28.png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2.png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.bin"/><Relationship Id="rId1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emf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3.wdp"/><Relationship Id="rId7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microsoft.com/office/2007/relationships/hdphoto" Target="../media/hdphoto4.wdp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 txBox="1">
            <a:spLocks/>
          </p:cNvSpPr>
          <p:nvPr/>
        </p:nvSpPr>
        <p:spPr>
          <a:xfrm>
            <a:off x="3079749" y="1256684"/>
            <a:ext cx="6048672" cy="1956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algn="ctr">
              <a:lnSpc>
                <a:spcPts val="5000"/>
              </a:lnSpc>
              <a:spcBef>
                <a:spcPct val="0"/>
              </a:spcBef>
              <a:buNone/>
              <a:defRPr sz="2400" b="1" i="0" baseline="0">
                <a:solidFill>
                  <a:srgbClr val="006600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陕西省课堂教学观摩周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/>
              <a:t>课堂教学改革的现状与发展</a:t>
            </a:r>
          </a:p>
        </p:txBody>
      </p:sp>
      <p:sp>
        <p:nvSpPr>
          <p:cNvPr id="6" name="标题 2"/>
          <p:cNvSpPr txBox="1">
            <a:spLocks/>
          </p:cNvSpPr>
          <p:nvPr/>
        </p:nvSpPr>
        <p:spPr>
          <a:xfrm>
            <a:off x="3923928" y="5205197"/>
            <a:ext cx="4572508" cy="12481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lnSpc>
                <a:spcPts val="5000"/>
              </a:lnSpc>
              <a:spcBef>
                <a:spcPct val="0"/>
              </a:spcBef>
              <a:buNone/>
              <a:defRPr b="1" i="0" spc="-15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德彪钢笔行书字库" pitchFamily="2" charset="-122"/>
                <a:ea typeface="德彪钢笔行书字库" pitchFamily="2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0" spc="0" dirty="0">
                <a:latin typeface="+mj-ea"/>
                <a:ea typeface="+mj-ea"/>
              </a:rPr>
              <a:t>现代教学技术教育部重点实验室</a:t>
            </a:r>
            <a:endParaRPr lang="en-US" altLang="zh-CN" sz="2000" b="0" spc="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0" spc="0" dirty="0">
                <a:latin typeface="+mj-ea"/>
                <a:ea typeface="+mj-ea"/>
              </a:rPr>
              <a:t>陕西师范大学教师教学发展中心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9963" y="3356992"/>
            <a:ext cx="2420437" cy="91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标题 2"/>
          <p:cNvSpPr txBox="1">
            <a:spLocks/>
          </p:cNvSpPr>
          <p:nvPr/>
        </p:nvSpPr>
        <p:spPr>
          <a:xfrm>
            <a:off x="5076056" y="4511948"/>
            <a:ext cx="3928520" cy="695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>
              <a:lnSpc>
                <a:spcPts val="5000"/>
              </a:lnSpc>
              <a:spcBef>
                <a:spcPct val="0"/>
              </a:spcBef>
              <a:buNone/>
              <a:defRPr b="1" i="0" spc="-15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德彪钢笔行书字库" pitchFamily="2" charset="-122"/>
                <a:ea typeface="德彪钢笔行书字库" pitchFamily="2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000" b="0" spc="0" dirty="0">
                <a:latin typeface="+mj-ea"/>
                <a:ea typeface="+mj-ea"/>
              </a:rPr>
              <a:t>E-Mail</a:t>
            </a:r>
            <a:r>
              <a:rPr lang="zh-CN" altLang="en-US" sz="2000" b="0" spc="0" dirty="0">
                <a:latin typeface="+mj-ea"/>
                <a:ea typeface="+mj-ea"/>
              </a:rPr>
              <a:t>：</a:t>
            </a:r>
            <a:r>
              <a:rPr lang="en-US" altLang="zh-CN" sz="2000" b="0" spc="0" dirty="0">
                <a:latin typeface="+mj-ea"/>
                <a:ea typeface="+mj-ea"/>
              </a:rPr>
              <a:t>juhouh@snnu.edu.cn</a:t>
            </a:r>
            <a:endParaRPr lang="zh-CN" altLang="en-US" sz="2000" b="0" spc="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927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sz="3200" dirty="0"/>
              <a:t>双创教育：核心是创新人才的培养</a:t>
            </a:r>
          </a:p>
        </p:txBody>
      </p:sp>
      <p:sp>
        <p:nvSpPr>
          <p:cNvPr id="5" name="MH_Other_10"/>
          <p:cNvSpPr/>
          <p:nvPr>
            <p:custDataLst>
              <p:tags r:id="rId3"/>
            </p:custDataLst>
          </p:nvPr>
        </p:nvSpPr>
        <p:spPr>
          <a:xfrm rot="19866857">
            <a:off x="3604461" y="1918544"/>
            <a:ext cx="179388" cy="1809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MH_Other_11"/>
          <p:cNvSpPr/>
          <p:nvPr>
            <p:custDataLst>
              <p:tags r:id="rId4"/>
            </p:custDataLst>
          </p:nvPr>
        </p:nvSpPr>
        <p:spPr>
          <a:xfrm flipH="1">
            <a:off x="2612274" y="1559769"/>
            <a:ext cx="1068387" cy="415925"/>
          </a:xfrm>
          <a:custGeom>
            <a:avLst/>
            <a:gdLst>
              <a:gd name="connsiteX0" fmla="*/ 0 w 1188720"/>
              <a:gd name="connsiteY0" fmla="*/ 502920 h 502920"/>
              <a:gd name="connsiteX1" fmla="*/ 472440 w 1188720"/>
              <a:gd name="connsiteY1" fmla="*/ 0 h 502920"/>
              <a:gd name="connsiteX2" fmla="*/ 1188720 w 1188720"/>
              <a:gd name="connsiteY2" fmla="*/ 0 h 50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8720" h="502920">
                <a:moveTo>
                  <a:pt x="0" y="502920"/>
                </a:moveTo>
                <a:lnTo>
                  <a:pt x="472440" y="0"/>
                </a:lnTo>
                <a:lnTo>
                  <a:pt x="1188720" y="0"/>
                </a:ln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8" name="MH_Other_12"/>
          <p:cNvCxnSpPr/>
          <p:nvPr>
            <p:custDataLst>
              <p:tags r:id="rId5"/>
            </p:custDataLst>
          </p:nvPr>
        </p:nvCxnSpPr>
        <p:spPr>
          <a:xfrm flipH="1">
            <a:off x="2612274" y="1326406"/>
            <a:ext cx="0" cy="466725"/>
          </a:xfrm>
          <a:prstGeom prst="lin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MH_Other_13"/>
          <p:cNvSpPr/>
          <p:nvPr>
            <p:custDataLst>
              <p:tags r:id="rId6"/>
            </p:custDataLst>
          </p:nvPr>
        </p:nvSpPr>
        <p:spPr>
          <a:xfrm rot="19866857">
            <a:off x="5122882" y="2807544"/>
            <a:ext cx="179388" cy="17938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0" name="MH_Other_14"/>
          <p:cNvCxnSpPr/>
          <p:nvPr>
            <p:custDataLst>
              <p:tags r:id="rId7"/>
            </p:custDataLst>
          </p:nvPr>
        </p:nvCxnSpPr>
        <p:spPr>
          <a:xfrm flipH="1">
            <a:off x="5303508" y="2898400"/>
            <a:ext cx="534987" cy="0"/>
          </a:xfrm>
          <a:prstGeom prst="line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MH_Other_15"/>
          <p:cNvCxnSpPr/>
          <p:nvPr>
            <p:custDataLst>
              <p:tags r:id="rId8"/>
            </p:custDataLst>
          </p:nvPr>
        </p:nvCxnSpPr>
        <p:spPr>
          <a:xfrm flipH="1">
            <a:off x="5848207" y="2653743"/>
            <a:ext cx="0" cy="466725"/>
          </a:xfrm>
          <a:prstGeom prst="line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MH_Other_16"/>
          <p:cNvSpPr/>
          <p:nvPr>
            <p:custDataLst>
              <p:tags r:id="rId9"/>
            </p:custDataLst>
          </p:nvPr>
        </p:nvSpPr>
        <p:spPr>
          <a:xfrm rot="19866857">
            <a:off x="3604461" y="3694956"/>
            <a:ext cx="179388" cy="17938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MH_Other_17"/>
          <p:cNvSpPr/>
          <p:nvPr>
            <p:custDataLst>
              <p:tags r:id="rId10"/>
            </p:custDataLst>
          </p:nvPr>
        </p:nvSpPr>
        <p:spPr>
          <a:xfrm flipH="1" flipV="1">
            <a:off x="2612274" y="3799731"/>
            <a:ext cx="1068387" cy="377825"/>
          </a:xfrm>
          <a:custGeom>
            <a:avLst/>
            <a:gdLst>
              <a:gd name="connsiteX0" fmla="*/ 0 w 1188720"/>
              <a:gd name="connsiteY0" fmla="*/ 502920 h 502920"/>
              <a:gd name="connsiteX1" fmla="*/ 472440 w 1188720"/>
              <a:gd name="connsiteY1" fmla="*/ 0 h 502920"/>
              <a:gd name="connsiteX2" fmla="*/ 1188720 w 1188720"/>
              <a:gd name="connsiteY2" fmla="*/ 0 h 50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8720" h="502920">
                <a:moveTo>
                  <a:pt x="0" y="502920"/>
                </a:moveTo>
                <a:lnTo>
                  <a:pt x="472440" y="0"/>
                </a:lnTo>
                <a:lnTo>
                  <a:pt x="1188720" y="0"/>
                </a:lnTo>
              </a:path>
            </a:pathLst>
          </a:cu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4" name="MH_Other_18"/>
          <p:cNvCxnSpPr/>
          <p:nvPr>
            <p:custDataLst>
              <p:tags r:id="rId11"/>
            </p:custDataLst>
          </p:nvPr>
        </p:nvCxnSpPr>
        <p:spPr>
          <a:xfrm flipH="1">
            <a:off x="2612274" y="3914031"/>
            <a:ext cx="0" cy="466725"/>
          </a:xfrm>
          <a:prstGeom prst="line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9" name="MH_Other_19"/>
          <p:cNvSpPr/>
          <p:nvPr>
            <p:custDataLst>
              <p:tags r:id="rId12"/>
            </p:custDataLst>
          </p:nvPr>
        </p:nvSpPr>
        <p:spPr>
          <a:xfrm rot="16200000">
            <a:off x="3825918" y="1685975"/>
            <a:ext cx="749300" cy="2420937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MH_Other_20"/>
          <p:cNvSpPr/>
          <p:nvPr>
            <p:custDataLst>
              <p:tags r:id="rId13"/>
            </p:custDataLst>
          </p:nvPr>
        </p:nvSpPr>
        <p:spPr>
          <a:xfrm rot="1800000">
            <a:off x="3825124" y="1685181"/>
            <a:ext cx="750887" cy="2422525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MH_Other_21"/>
          <p:cNvSpPr/>
          <p:nvPr>
            <p:custDataLst>
              <p:tags r:id="rId14"/>
            </p:custDataLst>
          </p:nvPr>
        </p:nvSpPr>
        <p:spPr>
          <a:xfrm rot="9000000">
            <a:off x="3825124" y="1685181"/>
            <a:ext cx="750887" cy="2422525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72" name="MH_SubTitle_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48549" y="1326406"/>
            <a:ext cx="18637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</a:p>
        </p:txBody>
      </p:sp>
      <p:sp>
        <p:nvSpPr>
          <p:cNvPr id="32" name="MH_SubTitle_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877228" y="2616522"/>
            <a:ext cx="3029686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创新思维：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4C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MH_SubTitle_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67544" y="3857674"/>
            <a:ext cx="204374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解决问题能力</a:t>
            </a:r>
          </a:p>
        </p:txBody>
      </p:sp>
      <p:sp>
        <p:nvSpPr>
          <p:cNvPr id="2" name="矩形 1"/>
          <p:cNvSpPr/>
          <p:nvPr/>
        </p:nvSpPr>
        <p:spPr>
          <a:xfrm>
            <a:off x="827584" y="5072298"/>
            <a:ext cx="53357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学思结合、知行统一、因材施教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3505" y="4458259"/>
            <a:ext cx="2353734" cy="19899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5412-4B64-4519-B131-3774A0374BD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580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2048">
        <p:fade/>
      </p:transition>
    </mc:Choice>
    <mc:Fallback>
      <p:transition spd="med" advTm="204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MH_Others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19672" y="224643"/>
            <a:ext cx="7524328" cy="750873"/>
          </a:xfrm>
          <a:prstGeom prst="rect">
            <a:avLst/>
          </a:prstGeom>
          <a:extLst/>
        </p:spPr>
        <p:txBody>
          <a:bodyPr/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0" i="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互联网</a:t>
            </a:r>
            <a:r>
              <a:rPr lang="en-US" altLang="zh-CN" dirty="0"/>
              <a:t>+</a:t>
            </a:r>
            <a:r>
              <a:rPr lang="zh-CN" altLang="en-US" dirty="0"/>
              <a:t>教学：现代信息化教学之路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786094" y="3457723"/>
            <a:ext cx="3335094" cy="1387143"/>
            <a:chOff x="2663788" y="3362401"/>
            <a:chExt cx="3335094" cy="1387143"/>
          </a:xfrm>
        </p:grpSpPr>
        <p:sp>
          <p:nvSpPr>
            <p:cNvPr id="14" name="KSO_Shape"/>
            <p:cNvSpPr/>
            <p:nvPr/>
          </p:nvSpPr>
          <p:spPr>
            <a:xfrm>
              <a:off x="2663788" y="3362401"/>
              <a:ext cx="3335094" cy="1387143"/>
            </a:xfrm>
            <a:custGeom>
              <a:avLst/>
              <a:gdLst/>
              <a:ahLst/>
              <a:cxnLst/>
              <a:rect l="l" t="t" r="r" b="b"/>
              <a:pathLst>
                <a:path w="621184" h="412091">
                  <a:moveTo>
                    <a:pt x="309039" y="0"/>
                  </a:moveTo>
                  <a:cubicBezTo>
                    <a:pt x="309558" y="0"/>
                    <a:pt x="310077" y="6"/>
                    <a:pt x="310593" y="149"/>
                  </a:cubicBezTo>
                  <a:cubicBezTo>
                    <a:pt x="330872" y="-390"/>
                    <a:pt x="351283" y="7145"/>
                    <a:pt x="366760" y="22622"/>
                  </a:cubicBezTo>
                  <a:lnTo>
                    <a:pt x="621184" y="277046"/>
                  </a:lnTo>
                  <a:cubicBezTo>
                    <a:pt x="651347" y="307208"/>
                    <a:pt x="651347" y="356112"/>
                    <a:pt x="621184" y="386274"/>
                  </a:cubicBezTo>
                  <a:lnTo>
                    <a:pt x="620186" y="387272"/>
                  </a:lnTo>
                  <a:cubicBezTo>
                    <a:pt x="602361" y="402896"/>
                    <a:pt x="578955" y="412091"/>
                    <a:pt x="553401" y="412091"/>
                  </a:cubicBezTo>
                  <a:lnTo>
                    <a:pt x="67784" y="412091"/>
                  </a:lnTo>
                  <a:cubicBezTo>
                    <a:pt x="42230" y="412091"/>
                    <a:pt x="18824" y="402896"/>
                    <a:pt x="998" y="387273"/>
                  </a:cubicBezTo>
                  <a:lnTo>
                    <a:pt x="0" y="386275"/>
                  </a:lnTo>
                  <a:cubicBezTo>
                    <a:pt x="-30162" y="356112"/>
                    <a:pt x="-30162" y="307209"/>
                    <a:pt x="0" y="277047"/>
                  </a:cubicBezTo>
                  <a:lnTo>
                    <a:pt x="254425" y="22622"/>
                  </a:lnTo>
                  <a:cubicBezTo>
                    <a:pt x="269506" y="7541"/>
                    <a:pt x="289273" y="0"/>
                    <a:pt x="3090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42598" y="3960916"/>
              <a:ext cx="2195228" cy="581057"/>
            </a:xfrm>
            <a:prstGeom prst="rect">
              <a:avLst/>
            </a:prstGeom>
            <a:effectLst>
              <a:innerShdw blurRad="63500" dist="50800" dir="81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 </a:t>
              </a:r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+ </a:t>
              </a: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</a:t>
              </a:r>
            </a:p>
          </p:txBody>
        </p:sp>
      </p:grpSp>
      <p:sp>
        <p:nvSpPr>
          <p:cNvPr id="9" name="内容占位符 2"/>
          <p:cNvSpPr txBox="1">
            <a:spLocks/>
          </p:cNvSpPr>
          <p:nvPr/>
        </p:nvSpPr>
        <p:spPr>
          <a:xfrm>
            <a:off x="1381650" y="5491635"/>
            <a:ext cx="6120680" cy="612068"/>
          </a:xfrm>
          <a:prstGeom prst="roundRect">
            <a:avLst>
              <a:gd name="adj" fmla="val 50000"/>
            </a:avLst>
          </a:prstGeom>
          <a:solidFill>
            <a:srgbClr val="00660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anose="05020102010507070707" pitchFamily="18" charset="2"/>
              <a:buNone/>
              <a:defRPr lang="zh-CN" altLang="en-US" sz="1800" b="0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342900" indent="0" algn="just" defTabSz="6858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None/>
              <a:defRPr sz="1500" b="0" kern="1200" baseline="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zh-CN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教育理念和教学模式的深刻变革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”是关键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FACAC-0EF3-4DFC-8D5B-A8852E654B9C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15716" y="2134167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rPr>
              <a:t>人人皆学、处处能学、时时可学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8194" name="Picture 2" descr="http://icie.qingdao.cn/images/header_b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1004303"/>
            <a:ext cx="9072500" cy="76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>
          <a:xfrm>
            <a:off x="1129632" y="4385524"/>
            <a:ext cx="15953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互联网技术</a:t>
            </a:r>
          </a:p>
        </p:txBody>
      </p:sp>
      <p:sp>
        <p:nvSpPr>
          <p:cNvPr id="17" name="矩形 16"/>
          <p:cNvSpPr/>
          <p:nvPr/>
        </p:nvSpPr>
        <p:spPr>
          <a:xfrm>
            <a:off x="3785400" y="3023685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教学内容</a:t>
            </a:r>
          </a:p>
        </p:txBody>
      </p:sp>
      <p:sp>
        <p:nvSpPr>
          <p:cNvPr id="18" name="矩形 17"/>
          <p:cNvSpPr/>
          <p:nvPr/>
        </p:nvSpPr>
        <p:spPr>
          <a:xfrm>
            <a:off x="6205586" y="4283898"/>
            <a:ext cx="18774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教学方式方法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评价方式方法</a:t>
            </a:r>
          </a:p>
        </p:txBody>
      </p:sp>
      <p:sp>
        <p:nvSpPr>
          <p:cNvPr id="19" name="矩形 18"/>
          <p:cNvSpPr/>
          <p:nvPr/>
        </p:nvSpPr>
        <p:spPr>
          <a:xfrm rot="19683406">
            <a:off x="2750733" y="367076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rPr>
              <a:t>重新表征</a:t>
            </a:r>
          </a:p>
        </p:txBody>
      </p:sp>
      <p:sp>
        <p:nvSpPr>
          <p:cNvPr id="20" name="矩形 19"/>
          <p:cNvSpPr/>
          <p:nvPr/>
        </p:nvSpPr>
        <p:spPr>
          <a:xfrm>
            <a:off x="3878558" y="481641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rPr>
              <a:t>有效支撑</a:t>
            </a:r>
          </a:p>
        </p:txBody>
      </p:sp>
      <p:sp>
        <p:nvSpPr>
          <p:cNvPr id="21" name="矩形 20"/>
          <p:cNvSpPr/>
          <p:nvPr/>
        </p:nvSpPr>
        <p:spPr>
          <a:xfrm rot="2082084">
            <a:off x="4955305" y="368237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rPr>
              <a:t>有效教学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41470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5"/>
          <p:cNvSpPr txBox="1">
            <a:spLocks noChangeArrowheads="1"/>
          </p:cNvSpPr>
          <p:nvPr/>
        </p:nvSpPr>
        <p:spPr bwMode="auto">
          <a:xfrm>
            <a:off x="1727684" y="332656"/>
            <a:ext cx="7164796" cy="480131"/>
          </a:xfrm>
          <a:prstGeom prst="rect">
            <a:avLst/>
          </a:prstGeom>
          <a:extLst/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教师讲授为中心的教学：讲了多少？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30FC-EF5C-4592-87E7-669C45536507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83568" y="2202577"/>
            <a:ext cx="3321442" cy="2855884"/>
            <a:chOff x="503548" y="1304764"/>
            <a:chExt cx="3321442" cy="285588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3548" y="1304764"/>
              <a:ext cx="3321442" cy="2855884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705228" y="1404065"/>
              <a:ext cx="1210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教师讲授为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中心</a:t>
              </a:r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541765" y="2301878"/>
            <a:ext cx="986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讲解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67944" y="3498721"/>
            <a:ext cx="1025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倾听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74238" y="2742637"/>
            <a:ext cx="2994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学生真正理解多少？</a:t>
            </a:r>
          </a:p>
        </p:txBody>
      </p:sp>
      <p:sp>
        <p:nvSpPr>
          <p:cNvPr id="11" name="右弧形箭头 10"/>
          <p:cNvSpPr/>
          <p:nvPr/>
        </p:nvSpPr>
        <p:spPr>
          <a:xfrm rot="20753289">
            <a:off x="4769403" y="2335818"/>
            <a:ext cx="648072" cy="1366121"/>
          </a:xfrm>
          <a:prstGeom prst="curvedLeftArrow">
            <a:avLst>
              <a:gd name="adj1" fmla="val 25000"/>
              <a:gd name="adj2" fmla="val 59760"/>
              <a:gd name="adj3" fmla="val 25000"/>
            </a:avLst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9236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內容版面配置區 2"/>
          <p:cNvSpPr txBox="1">
            <a:spLocks noChangeArrowheads="1"/>
          </p:cNvSpPr>
          <p:nvPr/>
        </p:nvSpPr>
        <p:spPr>
          <a:xfrm>
            <a:off x="397702" y="1556792"/>
            <a:ext cx="6768752" cy="158417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2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2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200000"/>
              </a:lnSpc>
              <a:buNone/>
            </a:pPr>
            <a:r>
              <a:rPr lang="zh-CN" altLang="en-US" sz="2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教师讲授型的教学模式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buClr>
                <a:schemeClr val="tx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同一学习空间：课时（</a:t>
            </a:r>
            <a:r>
              <a:rPr lang="en-US" altLang="zh-CN" sz="24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），授课节奏（</a:t>
            </a:r>
            <a:r>
              <a:rPr lang="en-US" altLang="zh-CN" sz="24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）和内容（</a:t>
            </a:r>
            <a:r>
              <a:rPr lang="en-US" altLang="zh-CN" sz="24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200000"/>
              </a:lnSpc>
              <a:buClr>
                <a:schemeClr val="tx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学生学习的差异性（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）客观存在</a:t>
            </a:r>
            <a:endParaRPr lang="zh-CN" altLang="en-US" sz="18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9481-4E29-4C98-969F-0D7F8F605FDE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1619673" y="179388"/>
            <a:ext cx="7524328" cy="70008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sz="3000" dirty="0"/>
              <a:t>教师讲授为中心的教学：学生学习的差异性</a:t>
            </a:r>
          </a:p>
        </p:txBody>
      </p:sp>
      <p:sp>
        <p:nvSpPr>
          <p:cNvPr id="6" name="矩形 5"/>
          <p:cNvSpPr/>
          <p:nvPr/>
        </p:nvSpPr>
        <p:spPr>
          <a:xfrm>
            <a:off x="1871700" y="4006805"/>
            <a:ext cx="48510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所掌握的知识 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2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</a:t>
            </a:r>
            <a:r>
              <a:rPr lang="en-US" altLang="zh-CN" sz="4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8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8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zh-CN" altLang="en-US" sz="28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en-US" sz="2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3" name="下箭头 2"/>
          <p:cNvSpPr/>
          <p:nvPr/>
        </p:nvSpPr>
        <p:spPr>
          <a:xfrm>
            <a:off x="3419872" y="4761148"/>
            <a:ext cx="324036" cy="643426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375756" y="5435932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学生学习效果存在差异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2628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5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1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1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內容版面配置區 2"/>
          <p:cNvSpPr txBox="1">
            <a:spLocks noChangeArrowheads="1"/>
          </p:cNvSpPr>
          <p:nvPr/>
        </p:nvSpPr>
        <p:spPr>
          <a:xfrm>
            <a:off x="575556" y="2386136"/>
            <a:ext cx="8352419" cy="52471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2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2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学习个性化</a:t>
            </a:r>
            <a:r>
              <a:rPr lang="zh-CN" altLang="en-US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学习时间</a:t>
            </a:r>
            <a:r>
              <a:rPr lang="en-US" altLang="zh-CN" sz="1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与学习节奏 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基于学习差异性 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可变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內容版面配置區 2"/>
          <p:cNvSpPr txBox="1">
            <a:spLocks noChangeArrowheads="1"/>
          </p:cNvSpPr>
          <p:nvPr/>
        </p:nvSpPr>
        <p:spPr>
          <a:xfrm>
            <a:off x="575556" y="5201778"/>
            <a:ext cx="5940152" cy="70009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2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2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教的个性化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：学习效果</a:t>
            </a: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及时评估</a:t>
            </a:r>
            <a:r>
              <a:rPr lang="en-US" altLang="zh-C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</a:t>
            </a: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个性化指导</a:t>
            </a:r>
            <a:endParaRPr lang="en-US" altLang="zh-CN" sz="20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1583669" y="179388"/>
            <a:ext cx="7560332" cy="70008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z="2900" dirty="0"/>
              <a:t>以学生学为中心的教学：注重学生学的成果</a:t>
            </a:r>
          </a:p>
        </p:txBody>
      </p:sp>
      <p:sp>
        <p:nvSpPr>
          <p:cNvPr id="4" name="矩形 3"/>
          <p:cNvSpPr/>
          <p:nvPr/>
        </p:nvSpPr>
        <p:spPr>
          <a:xfrm>
            <a:off x="235132" y="1493876"/>
            <a:ext cx="40831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为了解决学生学习的</a:t>
            </a: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差异性</a:t>
            </a: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endParaRPr lang="zh-CN" altLang="en-US" sz="20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568D6-3E81-4345-851A-E6A5838A0AA9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15" name="內容版面配置區 2"/>
          <p:cNvSpPr txBox="1">
            <a:spLocks noChangeArrowheads="1"/>
          </p:cNvSpPr>
          <p:nvPr/>
        </p:nvSpPr>
        <p:spPr>
          <a:xfrm>
            <a:off x="1292352" y="3018861"/>
            <a:ext cx="4359768" cy="82876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2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2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1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 </a:t>
            </a:r>
            <a:r>
              <a:rPr lang="en-US" altLang="zh-CN" sz="32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zh-CN" altLang="en-US" sz="2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 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教学目标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1367644" y="3558921"/>
            <a:ext cx="324036" cy="396717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3578" y="3947514"/>
            <a:ext cx="18362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降低学生学习效果的差异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877851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15" grpId="0"/>
      <p:bldP spid="16" grpId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1727685" y="179388"/>
            <a:ext cx="7416316" cy="700087"/>
          </a:xfrm>
        </p:spPr>
        <p:txBody>
          <a:bodyPr vert="horz" lIns="91440" tIns="45720" rIns="91440" bIns="45720" rtlCol="0" anchor="b">
            <a:normAutofit fontScale="92500"/>
          </a:bodyPr>
          <a:lstStyle/>
          <a:p>
            <a:r>
              <a:rPr lang="zh-CN" altLang="en-US" sz="3600" dirty="0"/>
              <a:t>传统教学：教与学的个性化很难实现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17353" y1="53184" x2="17353" y2="53184"/>
                        <a14:foregroundMark x1="20588" y1="46816" x2="20588" y2="46816"/>
                        <a14:foregroundMark x1="17059" y1="61798" x2="18235" y2="62921"/>
                        <a14:foregroundMark x1="77059" y1="68539" x2="77059" y2="68539"/>
                        <a14:foregroundMark x1="81765" y1="50187" x2="81765" y2="50187"/>
                        <a14:foregroundMark x1="79118" y1="35955" x2="79118" y2="35955"/>
                        <a14:foregroundMark x1="74118" y1="27715" x2="74118" y2="27715"/>
                        <a14:foregroundMark x1="71176" y1="35581" x2="71176" y2="36330"/>
                        <a14:foregroundMark x1="74118" y1="41948" x2="74118" y2="41948"/>
                        <a14:foregroundMark x1="70294" y1="44195" x2="70294" y2="44195"/>
                        <a14:foregroundMark x1="67647" y1="26966" x2="67647" y2="26966"/>
                        <a14:foregroundMark x1="84412" y1="47566" x2="84412" y2="47566"/>
                        <a14:foregroundMark x1="85000" y1="60300" x2="85000" y2="603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15059"/>
            <a:ext cx="3601748" cy="282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592796"/>
            <a:ext cx="644323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“学习矫正” 是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费时费力的过程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2288488"/>
            <a:ext cx="741682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30000"/>
              </a:lnSpc>
              <a:buFont typeface="Wingdings" panose="05000000000000000000" pitchFamily="2" charset="2"/>
              <a:buChar char="Ø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“学习矫正”会对结构化的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教学进度产生影响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D8C6-7EDE-43AF-A130-3A839E517664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589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51EC-2DBF-4796-BC93-A9F1CAA30ED6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3588" y="1410463"/>
            <a:ext cx="3636404" cy="3085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5"/>
          <p:cNvSpPr txBox="1">
            <a:spLocks/>
          </p:cNvSpPr>
          <p:nvPr/>
        </p:nvSpPr>
        <p:spPr>
          <a:xfrm>
            <a:off x="1691681" y="179388"/>
            <a:ext cx="7452320" cy="70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600" dirty="0"/>
              <a:t>可汗学院：个性化学习的典范</a:t>
            </a:r>
          </a:p>
        </p:txBody>
      </p:sp>
      <p:pic>
        <p:nvPicPr>
          <p:cNvPr id="7" name="Picture 2" descr="http://www.jyb.cn/world/gjrw/201302/W0201302263229176864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20988"/>
            <a:ext cx="3593041" cy="2759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9454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583669" y="179388"/>
            <a:ext cx="7560332" cy="70008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z="3600" dirty="0"/>
              <a:t>现代信息技术：学习个性化成为可能</a:t>
            </a:r>
          </a:p>
        </p:txBody>
      </p:sp>
      <p:sp>
        <p:nvSpPr>
          <p:cNvPr id="4" name="矩形 3"/>
          <p:cNvSpPr/>
          <p:nvPr/>
        </p:nvSpPr>
        <p:spPr>
          <a:xfrm>
            <a:off x="12012" y="1611830"/>
            <a:ext cx="5841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基于信息化环境 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进行“学习”与“矫正”过程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1923" y="4473116"/>
            <a:ext cx="1996897" cy="166674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10040" y="2234101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</a:t>
            </a:r>
            <a:r>
              <a:rPr lang="zh-CN" altLang="en-US" sz="2400" b="1" dirty="0">
                <a:solidFill>
                  <a:srgbClr val="99FF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完成“学习”、“评价”与“矫正”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9164" y="2880432"/>
            <a:ext cx="3121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课堂之外 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013F-F93C-4C26-BA40-FE609FC4D8A4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224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mywork\baiducloud\百度云\我的资料\ppt资源\flippedgraphic(web1100px)_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1860" y="1985128"/>
            <a:ext cx="2760251" cy="13861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5" name="Picture 5" descr="http://www.jxteacher.com/userfiles/wanxuemei2012/images/weiketang_ad1_651x4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1952835"/>
            <a:ext cx="2767219" cy="1566139"/>
          </a:xfrm>
          <a:prstGeom prst="ellipse">
            <a:avLst/>
          </a:prstGeom>
          <a:ln w="63500" cap="rnd"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45"/>
          <p:cNvSpPr txBox="1">
            <a:spLocks noChangeArrowheads="1"/>
          </p:cNvSpPr>
          <p:nvPr/>
        </p:nvSpPr>
        <p:spPr bwMode="auto">
          <a:xfrm>
            <a:off x="3559279" y="3713418"/>
            <a:ext cx="23402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9pPr>
          </a:lstStyle>
          <a:p>
            <a:pPr algn="ctr" eaLnBrk="1" hangingPunct="1">
              <a:buClr>
                <a:srgbClr val="C00000"/>
              </a:buClr>
            </a:pPr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翻转课堂教学</a:t>
            </a:r>
          </a:p>
        </p:txBody>
      </p:sp>
      <p:sp>
        <p:nvSpPr>
          <p:cNvPr id="10" name="TextBox 45"/>
          <p:cNvSpPr txBox="1">
            <a:spLocks noChangeArrowheads="1"/>
          </p:cNvSpPr>
          <p:nvPr/>
        </p:nvSpPr>
        <p:spPr bwMode="auto">
          <a:xfrm>
            <a:off x="568483" y="3728784"/>
            <a:ext cx="19892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buClr>
                <a:srgbClr val="C00000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defRPr>
            </a:lvl1pPr>
            <a:lvl2pPr marL="742950" indent="-285750" eaLnBrk="0" hangingPunct="0">
              <a:defRPr>
                <a:latin typeface="Arial" charset="0"/>
                <a:ea typeface="黑体" pitchFamily="49" charset="-122"/>
              </a:defRPr>
            </a:lvl2pPr>
            <a:lvl3pPr marL="1143000" indent="-228600" eaLnBrk="0" hangingPunct="0">
              <a:defRPr>
                <a:latin typeface="Arial" charset="0"/>
                <a:ea typeface="黑体" pitchFamily="49" charset="-122"/>
              </a:defRPr>
            </a:lvl3pPr>
            <a:lvl4pPr marL="1600200" indent="-228600" eaLnBrk="0" hangingPunct="0">
              <a:defRPr>
                <a:latin typeface="Arial" charset="0"/>
                <a:ea typeface="黑体" pitchFamily="49" charset="-122"/>
              </a:defRPr>
            </a:lvl4pPr>
            <a:lvl5pPr marL="2057400" indent="-228600" eaLnBrk="0" hangingPunct="0">
              <a:defRPr>
                <a:latin typeface="Arial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黑体" pitchFamily="49" charset="-122"/>
              </a:defRPr>
            </a:lvl9pPr>
          </a:lstStyle>
          <a:p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微课教学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 idx="4294967295"/>
          </p:nvPr>
        </p:nvSpPr>
        <p:spPr>
          <a:xfrm>
            <a:off x="1655676" y="179388"/>
            <a:ext cx="7094537" cy="70008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z="3600" dirty="0"/>
              <a:t>互联网</a:t>
            </a:r>
            <a:r>
              <a:rPr lang="en-US" altLang="zh-CN" sz="3600" dirty="0"/>
              <a:t>+</a:t>
            </a:r>
            <a:r>
              <a:rPr lang="zh-CN" altLang="en-US" sz="3600" dirty="0"/>
              <a:t>教学：基于现代信息技术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4220" y="4321034"/>
            <a:ext cx="2165301" cy="1428498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0" y="4221088"/>
            <a:ext cx="9144000" cy="55192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KSO_Shape"/>
          <p:cNvSpPr>
            <a:spLocks/>
          </p:cNvSpPr>
          <p:nvPr/>
        </p:nvSpPr>
        <p:spPr bwMode="auto">
          <a:xfrm flipH="1">
            <a:off x="3769398" y="4485366"/>
            <a:ext cx="1209161" cy="1025882"/>
          </a:xfrm>
          <a:custGeom>
            <a:avLst/>
            <a:gdLst>
              <a:gd name="T0" fmla="*/ 442234 w 2190750"/>
              <a:gd name="T1" fmla="*/ 1675521 h 2276475"/>
              <a:gd name="T2" fmla="*/ 541775 w 2190750"/>
              <a:gd name="T3" fmla="*/ 1822568 h 2276475"/>
              <a:gd name="T4" fmla="*/ 508064 w 2190750"/>
              <a:gd name="T5" fmla="*/ 1444447 h 2276475"/>
              <a:gd name="T6" fmla="*/ 673437 w 2190750"/>
              <a:gd name="T7" fmla="*/ 1344465 h 2276475"/>
              <a:gd name="T8" fmla="*/ 716439 w 2190750"/>
              <a:gd name="T9" fmla="*/ 1458008 h 2276475"/>
              <a:gd name="T10" fmla="*/ 698654 w 2190750"/>
              <a:gd name="T11" fmla="*/ 1812996 h 2276475"/>
              <a:gd name="T12" fmla="*/ 800055 w 2190750"/>
              <a:gd name="T13" fmla="*/ 1622074 h 2276475"/>
              <a:gd name="T14" fmla="*/ 1006306 w 2190750"/>
              <a:gd name="T15" fmla="*/ 1268681 h 2276475"/>
              <a:gd name="T16" fmla="*/ 1179377 w 2190750"/>
              <a:gd name="T17" fmla="*/ 1345263 h 2276475"/>
              <a:gd name="T18" fmla="*/ 1222911 w 2190750"/>
              <a:gd name="T19" fmla="*/ 1760080 h 2276475"/>
              <a:gd name="T20" fmla="*/ 1122307 w 2190750"/>
              <a:gd name="T21" fmla="*/ 1838789 h 2276475"/>
              <a:gd name="T22" fmla="*/ 676623 w 2190750"/>
              <a:gd name="T23" fmla="*/ 1904469 h 2276475"/>
              <a:gd name="T24" fmla="*/ 176256 w 2190750"/>
              <a:gd name="T25" fmla="*/ 1860062 h 2276475"/>
              <a:gd name="T26" fmla="*/ 14334 w 2190750"/>
              <a:gd name="T27" fmla="*/ 1779225 h 2276475"/>
              <a:gd name="T28" fmla="*/ 24951 w 2190750"/>
              <a:gd name="T29" fmla="*/ 1378236 h 2276475"/>
              <a:gd name="T30" fmla="*/ 175194 w 2190750"/>
              <a:gd name="T31" fmla="*/ 1272404 h 2276475"/>
              <a:gd name="T32" fmla="*/ 382490 w 2190750"/>
              <a:gd name="T33" fmla="*/ 654130 h 2276475"/>
              <a:gd name="T34" fmla="*/ 327305 w 2190750"/>
              <a:gd name="T35" fmla="*/ 868010 h 2276475"/>
              <a:gd name="T36" fmla="*/ 405838 w 2190750"/>
              <a:gd name="T37" fmla="*/ 1052134 h 2276475"/>
              <a:gd name="T38" fmla="*/ 591558 w 2190750"/>
              <a:gd name="T39" fmla="*/ 1183916 h 2276475"/>
              <a:gd name="T40" fmla="*/ 730052 w 2190750"/>
              <a:gd name="T41" fmla="*/ 1141140 h 2276475"/>
              <a:gd name="T42" fmla="*/ 882873 w 2190750"/>
              <a:gd name="T43" fmla="*/ 937356 h 2276475"/>
              <a:gd name="T44" fmla="*/ 842280 w 2190750"/>
              <a:gd name="T45" fmla="*/ 796540 h 2276475"/>
              <a:gd name="T46" fmla="*/ 560251 w 2190750"/>
              <a:gd name="T47" fmla="*/ 732508 h 2276475"/>
              <a:gd name="T48" fmla="*/ 440860 w 2190750"/>
              <a:gd name="T49" fmla="*/ 636328 h 2276475"/>
              <a:gd name="T50" fmla="*/ 723949 w 2190750"/>
              <a:gd name="T51" fmla="*/ 396144 h 2276475"/>
              <a:gd name="T52" fmla="*/ 869607 w 2190750"/>
              <a:gd name="T53" fmla="*/ 499498 h 2276475"/>
              <a:gd name="T54" fmla="*/ 962732 w 2190750"/>
              <a:gd name="T55" fmla="*/ 669008 h 2276475"/>
              <a:gd name="T56" fmla="*/ 981304 w 2190750"/>
              <a:gd name="T57" fmla="*/ 880763 h 2276475"/>
              <a:gd name="T58" fmla="*/ 906220 w 2190750"/>
              <a:gd name="T59" fmla="*/ 1075515 h 2276475"/>
              <a:gd name="T60" fmla="*/ 772237 w 2190750"/>
              <a:gd name="T61" fmla="*/ 1211282 h 2276475"/>
              <a:gd name="T62" fmla="*/ 627375 w 2190750"/>
              <a:gd name="T63" fmla="*/ 1268140 h 2276475"/>
              <a:gd name="T64" fmla="*/ 485698 w 2190750"/>
              <a:gd name="T65" fmla="*/ 1230412 h 2276475"/>
              <a:gd name="T66" fmla="*/ 345611 w 2190750"/>
              <a:gd name="T67" fmla="*/ 1109788 h 2276475"/>
              <a:gd name="T68" fmla="*/ 254078 w 2190750"/>
              <a:gd name="T69" fmla="*/ 925665 h 2276475"/>
              <a:gd name="T70" fmla="*/ 253282 w 2190750"/>
              <a:gd name="T71" fmla="*/ 710721 h 2276475"/>
              <a:gd name="T72" fmla="*/ 332346 w 2190750"/>
              <a:gd name="T73" fmla="*/ 530318 h 2276475"/>
              <a:gd name="T74" fmla="*/ 468983 w 2190750"/>
              <a:gd name="T75" fmla="*/ 411023 h 2276475"/>
              <a:gd name="T76" fmla="*/ 1373717 w 2190750"/>
              <a:gd name="T77" fmla="*/ 352303 h 2276475"/>
              <a:gd name="T78" fmla="*/ 1371858 w 2190750"/>
              <a:gd name="T79" fmla="*/ 387908 h 2276475"/>
              <a:gd name="T80" fmla="*/ 967495 w 2190750"/>
              <a:gd name="T81" fmla="*/ 352567 h 2276475"/>
              <a:gd name="T82" fmla="*/ 1611346 w 2190750"/>
              <a:gd name="T83" fmla="*/ 261705 h 2276475"/>
              <a:gd name="T84" fmla="*/ 953423 w 2190750"/>
              <a:gd name="T85" fmla="*/ 247890 h 2276475"/>
              <a:gd name="T86" fmla="*/ 1477102 w 2190750"/>
              <a:gd name="T87" fmla="*/ 18061 h 2276475"/>
              <a:gd name="T88" fmla="*/ 1688008 w 2190750"/>
              <a:gd name="T89" fmla="*/ 92963 h 2276475"/>
              <a:gd name="T90" fmla="*/ 1812319 w 2190750"/>
              <a:gd name="T91" fmla="*/ 233469 h 2276475"/>
              <a:gd name="T92" fmla="*/ 1819757 w 2190750"/>
              <a:gd name="T93" fmla="*/ 416474 h 2276475"/>
              <a:gd name="T94" fmla="*/ 1628508 w 2190750"/>
              <a:gd name="T95" fmla="*/ 597618 h 2276475"/>
              <a:gd name="T96" fmla="*/ 1249994 w 2190750"/>
              <a:gd name="T97" fmla="*/ 679426 h 2276475"/>
              <a:gd name="T98" fmla="*/ 1116386 w 2190750"/>
              <a:gd name="T99" fmla="*/ 841181 h 2276475"/>
              <a:gd name="T100" fmla="*/ 1190495 w 2190750"/>
              <a:gd name="T101" fmla="*/ 618602 h 2276475"/>
              <a:gd name="T102" fmla="*/ 1536071 w 2190750"/>
              <a:gd name="T103" fmla="*/ 557777 h 2276475"/>
              <a:gd name="T104" fmla="*/ 1728117 w 2190750"/>
              <a:gd name="T105" fmla="*/ 443034 h 2276475"/>
              <a:gd name="T106" fmla="*/ 1760788 w 2190750"/>
              <a:gd name="T107" fmla="*/ 307574 h 2276475"/>
              <a:gd name="T108" fmla="*/ 1693319 w 2190750"/>
              <a:gd name="T109" fmla="*/ 183536 h 2276475"/>
              <a:gd name="T110" fmla="*/ 1536868 w 2190750"/>
              <a:gd name="T111" fmla="*/ 103056 h 2276475"/>
              <a:gd name="T112" fmla="*/ 1090089 w 2190750"/>
              <a:gd name="T113" fmla="*/ 76229 h 2276475"/>
              <a:gd name="T114" fmla="*/ 769748 w 2190750"/>
              <a:gd name="T115" fmla="*/ 184066 h 2276475"/>
              <a:gd name="T116" fmla="*/ 668546 w 2190750"/>
              <a:gd name="T117" fmla="*/ 236126 h 2276475"/>
              <a:gd name="T118" fmla="*/ 677576 w 2190750"/>
              <a:gd name="T119" fmla="*/ 169458 h 2276475"/>
              <a:gd name="T120" fmla="*/ 1000309 w 2190750"/>
              <a:gd name="T121" fmla="*/ 18859 h 227647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90750" h="2276475">
                <a:moveTo>
                  <a:pt x="462498" y="1501775"/>
                </a:moveTo>
                <a:lnTo>
                  <a:pt x="463132" y="1537046"/>
                </a:lnTo>
                <a:lnTo>
                  <a:pt x="464402" y="1570729"/>
                </a:lnTo>
                <a:lnTo>
                  <a:pt x="465672" y="1604412"/>
                </a:lnTo>
                <a:lnTo>
                  <a:pt x="467894" y="1636823"/>
                </a:lnTo>
                <a:lnTo>
                  <a:pt x="469799" y="1668599"/>
                </a:lnTo>
                <a:lnTo>
                  <a:pt x="472338" y="1699740"/>
                </a:lnTo>
                <a:lnTo>
                  <a:pt x="475195" y="1729609"/>
                </a:lnTo>
                <a:lnTo>
                  <a:pt x="478369" y="1758526"/>
                </a:lnTo>
                <a:lnTo>
                  <a:pt x="481861" y="1787124"/>
                </a:lnTo>
                <a:lnTo>
                  <a:pt x="485670" y="1814451"/>
                </a:lnTo>
                <a:lnTo>
                  <a:pt x="489797" y="1841143"/>
                </a:lnTo>
                <a:lnTo>
                  <a:pt x="494558" y="1866564"/>
                </a:lnTo>
                <a:lnTo>
                  <a:pt x="499320" y="1891349"/>
                </a:lnTo>
                <a:lnTo>
                  <a:pt x="504399" y="1915499"/>
                </a:lnTo>
                <a:lnTo>
                  <a:pt x="509795" y="1938378"/>
                </a:lnTo>
                <a:lnTo>
                  <a:pt x="516144" y="1960621"/>
                </a:lnTo>
                <a:lnTo>
                  <a:pt x="522175" y="1981911"/>
                </a:lnTo>
                <a:lnTo>
                  <a:pt x="528841" y="2002248"/>
                </a:lnTo>
                <a:lnTo>
                  <a:pt x="535824" y="2021631"/>
                </a:lnTo>
                <a:lnTo>
                  <a:pt x="543125" y="2039744"/>
                </a:lnTo>
                <a:lnTo>
                  <a:pt x="550744" y="2057538"/>
                </a:lnTo>
                <a:lnTo>
                  <a:pt x="558679" y="2073744"/>
                </a:lnTo>
                <a:lnTo>
                  <a:pt x="566933" y="2089632"/>
                </a:lnTo>
                <a:lnTo>
                  <a:pt x="576138" y="2103931"/>
                </a:lnTo>
                <a:lnTo>
                  <a:pt x="585344" y="2117595"/>
                </a:lnTo>
                <a:lnTo>
                  <a:pt x="590105" y="2123632"/>
                </a:lnTo>
                <a:lnTo>
                  <a:pt x="594866" y="2129988"/>
                </a:lnTo>
                <a:lnTo>
                  <a:pt x="599628" y="2136025"/>
                </a:lnTo>
                <a:lnTo>
                  <a:pt x="604707" y="2141745"/>
                </a:lnTo>
                <a:lnTo>
                  <a:pt x="609786" y="2147147"/>
                </a:lnTo>
                <a:lnTo>
                  <a:pt x="614865" y="2152231"/>
                </a:lnTo>
                <a:lnTo>
                  <a:pt x="620261" y="2157315"/>
                </a:lnTo>
                <a:lnTo>
                  <a:pt x="625657" y="2162081"/>
                </a:lnTo>
                <a:lnTo>
                  <a:pt x="631054" y="2166530"/>
                </a:lnTo>
                <a:lnTo>
                  <a:pt x="636767" y="2170343"/>
                </a:lnTo>
                <a:lnTo>
                  <a:pt x="642164" y="2174474"/>
                </a:lnTo>
                <a:lnTo>
                  <a:pt x="647877" y="2177969"/>
                </a:lnTo>
                <a:lnTo>
                  <a:pt x="653909" y="2181465"/>
                </a:lnTo>
                <a:lnTo>
                  <a:pt x="659940" y="2184642"/>
                </a:lnTo>
                <a:lnTo>
                  <a:pt x="659940" y="1784582"/>
                </a:lnTo>
                <a:lnTo>
                  <a:pt x="654544" y="1783629"/>
                </a:lnTo>
                <a:lnTo>
                  <a:pt x="649147" y="1782040"/>
                </a:lnTo>
                <a:lnTo>
                  <a:pt x="644386" y="1780133"/>
                </a:lnTo>
                <a:lnTo>
                  <a:pt x="639307" y="1777909"/>
                </a:lnTo>
                <a:lnTo>
                  <a:pt x="634863" y="1775367"/>
                </a:lnTo>
                <a:lnTo>
                  <a:pt x="630419" y="1772189"/>
                </a:lnTo>
                <a:lnTo>
                  <a:pt x="626292" y="1769012"/>
                </a:lnTo>
                <a:lnTo>
                  <a:pt x="622800" y="1765198"/>
                </a:lnTo>
                <a:lnTo>
                  <a:pt x="619626" y="1761068"/>
                </a:lnTo>
                <a:lnTo>
                  <a:pt x="616769" y="1756937"/>
                </a:lnTo>
                <a:lnTo>
                  <a:pt x="613595" y="1752170"/>
                </a:lnTo>
                <a:lnTo>
                  <a:pt x="611373" y="1747404"/>
                </a:lnTo>
                <a:lnTo>
                  <a:pt x="610103" y="1742320"/>
                </a:lnTo>
                <a:lnTo>
                  <a:pt x="608516" y="1737236"/>
                </a:lnTo>
                <a:lnTo>
                  <a:pt x="607881" y="1731834"/>
                </a:lnTo>
                <a:lnTo>
                  <a:pt x="607564" y="1726114"/>
                </a:lnTo>
                <a:lnTo>
                  <a:pt x="607564" y="1666375"/>
                </a:lnTo>
                <a:lnTo>
                  <a:pt x="607881" y="1660338"/>
                </a:lnTo>
                <a:lnTo>
                  <a:pt x="608833" y="1654300"/>
                </a:lnTo>
                <a:lnTo>
                  <a:pt x="610421" y="1648580"/>
                </a:lnTo>
                <a:lnTo>
                  <a:pt x="612325" y="1643178"/>
                </a:lnTo>
                <a:lnTo>
                  <a:pt x="614865" y="1638094"/>
                </a:lnTo>
                <a:lnTo>
                  <a:pt x="618039" y="1632692"/>
                </a:lnTo>
                <a:lnTo>
                  <a:pt x="621213" y="1628244"/>
                </a:lnTo>
                <a:lnTo>
                  <a:pt x="625340" y="1624113"/>
                </a:lnTo>
                <a:lnTo>
                  <a:pt x="629466" y="1619982"/>
                </a:lnTo>
                <a:lnTo>
                  <a:pt x="634228" y="1616487"/>
                </a:lnTo>
                <a:lnTo>
                  <a:pt x="639307" y="1613627"/>
                </a:lnTo>
                <a:lnTo>
                  <a:pt x="644386" y="1611085"/>
                </a:lnTo>
                <a:lnTo>
                  <a:pt x="649782" y="1609178"/>
                </a:lnTo>
                <a:lnTo>
                  <a:pt x="655496" y="1607589"/>
                </a:lnTo>
                <a:lnTo>
                  <a:pt x="661527" y="1606636"/>
                </a:lnTo>
                <a:lnTo>
                  <a:pt x="667558" y="1606318"/>
                </a:lnTo>
                <a:lnTo>
                  <a:pt x="799292" y="1606318"/>
                </a:lnTo>
                <a:lnTo>
                  <a:pt x="805323" y="1606636"/>
                </a:lnTo>
                <a:lnTo>
                  <a:pt x="811355" y="1607589"/>
                </a:lnTo>
                <a:lnTo>
                  <a:pt x="817068" y="1609178"/>
                </a:lnTo>
                <a:lnTo>
                  <a:pt x="822465" y="1611085"/>
                </a:lnTo>
                <a:lnTo>
                  <a:pt x="827544" y="1613627"/>
                </a:lnTo>
                <a:lnTo>
                  <a:pt x="832622" y="1616487"/>
                </a:lnTo>
                <a:lnTo>
                  <a:pt x="837384" y="1619982"/>
                </a:lnTo>
                <a:lnTo>
                  <a:pt x="841511" y="1624113"/>
                </a:lnTo>
                <a:lnTo>
                  <a:pt x="845320" y="1628244"/>
                </a:lnTo>
                <a:lnTo>
                  <a:pt x="849129" y="1632692"/>
                </a:lnTo>
                <a:lnTo>
                  <a:pt x="851986" y="1638094"/>
                </a:lnTo>
                <a:lnTo>
                  <a:pt x="854525" y="1643178"/>
                </a:lnTo>
                <a:lnTo>
                  <a:pt x="856430" y="1648580"/>
                </a:lnTo>
                <a:lnTo>
                  <a:pt x="857700" y="1654300"/>
                </a:lnTo>
                <a:lnTo>
                  <a:pt x="858969" y="1660338"/>
                </a:lnTo>
                <a:lnTo>
                  <a:pt x="859287" y="1666375"/>
                </a:lnTo>
                <a:lnTo>
                  <a:pt x="859287" y="1726114"/>
                </a:lnTo>
                <a:lnTo>
                  <a:pt x="858969" y="1731834"/>
                </a:lnTo>
                <a:lnTo>
                  <a:pt x="858334" y="1737236"/>
                </a:lnTo>
                <a:lnTo>
                  <a:pt x="856747" y="1742320"/>
                </a:lnTo>
                <a:lnTo>
                  <a:pt x="855160" y="1747404"/>
                </a:lnTo>
                <a:lnTo>
                  <a:pt x="853256" y="1752170"/>
                </a:lnTo>
                <a:lnTo>
                  <a:pt x="850399" y="1756937"/>
                </a:lnTo>
                <a:lnTo>
                  <a:pt x="847224" y="1761068"/>
                </a:lnTo>
                <a:lnTo>
                  <a:pt x="844050" y="1765198"/>
                </a:lnTo>
                <a:lnTo>
                  <a:pt x="840241" y="1769012"/>
                </a:lnTo>
                <a:lnTo>
                  <a:pt x="836432" y="1772189"/>
                </a:lnTo>
                <a:lnTo>
                  <a:pt x="831988" y="1775367"/>
                </a:lnTo>
                <a:lnTo>
                  <a:pt x="827544" y="1777909"/>
                </a:lnTo>
                <a:lnTo>
                  <a:pt x="822465" y="1780133"/>
                </a:lnTo>
                <a:lnTo>
                  <a:pt x="817703" y="1782040"/>
                </a:lnTo>
                <a:lnTo>
                  <a:pt x="812307" y="1783629"/>
                </a:lnTo>
                <a:lnTo>
                  <a:pt x="806911" y="1784582"/>
                </a:lnTo>
                <a:lnTo>
                  <a:pt x="806911" y="2184642"/>
                </a:lnTo>
                <a:lnTo>
                  <a:pt x="812942" y="2181465"/>
                </a:lnTo>
                <a:lnTo>
                  <a:pt x="818973" y="2177969"/>
                </a:lnTo>
                <a:lnTo>
                  <a:pt x="824687" y="2174474"/>
                </a:lnTo>
                <a:lnTo>
                  <a:pt x="830083" y="2170343"/>
                </a:lnTo>
                <a:lnTo>
                  <a:pt x="835479" y="2166530"/>
                </a:lnTo>
                <a:lnTo>
                  <a:pt x="841511" y="2162081"/>
                </a:lnTo>
                <a:lnTo>
                  <a:pt x="846589" y="2157315"/>
                </a:lnTo>
                <a:lnTo>
                  <a:pt x="851986" y="2152231"/>
                </a:lnTo>
                <a:lnTo>
                  <a:pt x="857065" y="2147147"/>
                </a:lnTo>
                <a:lnTo>
                  <a:pt x="862144" y="2141745"/>
                </a:lnTo>
                <a:lnTo>
                  <a:pt x="867223" y="2136025"/>
                </a:lnTo>
                <a:lnTo>
                  <a:pt x="871984" y="2129988"/>
                </a:lnTo>
                <a:lnTo>
                  <a:pt x="876745" y="2123632"/>
                </a:lnTo>
                <a:lnTo>
                  <a:pt x="881507" y="2117595"/>
                </a:lnTo>
                <a:lnTo>
                  <a:pt x="890712" y="2103931"/>
                </a:lnTo>
                <a:lnTo>
                  <a:pt x="899601" y="2089632"/>
                </a:lnTo>
                <a:lnTo>
                  <a:pt x="908171" y="2073744"/>
                </a:lnTo>
                <a:lnTo>
                  <a:pt x="916107" y="2057538"/>
                </a:lnTo>
                <a:lnTo>
                  <a:pt x="923725" y="2039744"/>
                </a:lnTo>
                <a:lnTo>
                  <a:pt x="931026" y="2021631"/>
                </a:lnTo>
                <a:lnTo>
                  <a:pt x="938010" y="2002248"/>
                </a:lnTo>
                <a:lnTo>
                  <a:pt x="944676" y="1981911"/>
                </a:lnTo>
                <a:lnTo>
                  <a:pt x="950707" y="1960621"/>
                </a:lnTo>
                <a:lnTo>
                  <a:pt x="956738" y="1938378"/>
                </a:lnTo>
                <a:lnTo>
                  <a:pt x="962452" y="1915499"/>
                </a:lnTo>
                <a:lnTo>
                  <a:pt x="967531" y="1891349"/>
                </a:lnTo>
                <a:lnTo>
                  <a:pt x="972292" y="1866564"/>
                </a:lnTo>
                <a:lnTo>
                  <a:pt x="977054" y="1841143"/>
                </a:lnTo>
                <a:lnTo>
                  <a:pt x="980863" y="1814451"/>
                </a:lnTo>
                <a:lnTo>
                  <a:pt x="984990" y="1787124"/>
                </a:lnTo>
                <a:lnTo>
                  <a:pt x="988164" y="1758526"/>
                </a:lnTo>
                <a:lnTo>
                  <a:pt x="991656" y="1729609"/>
                </a:lnTo>
                <a:lnTo>
                  <a:pt x="994512" y="1699740"/>
                </a:lnTo>
                <a:lnTo>
                  <a:pt x="996734" y="1668599"/>
                </a:lnTo>
                <a:lnTo>
                  <a:pt x="998956" y="1636823"/>
                </a:lnTo>
                <a:lnTo>
                  <a:pt x="1001179" y="1604412"/>
                </a:lnTo>
                <a:lnTo>
                  <a:pt x="1002448" y="1570729"/>
                </a:lnTo>
                <a:lnTo>
                  <a:pt x="1003718" y="1537046"/>
                </a:lnTo>
                <a:lnTo>
                  <a:pt x="1004353" y="1501775"/>
                </a:lnTo>
                <a:lnTo>
                  <a:pt x="1049111" y="1504317"/>
                </a:lnTo>
                <a:lnTo>
                  <a:pt x="1090059" y="1507495"/>
                </a:lnTo>
                <a:lnTo>
                  <a:pt x="1157990" y="1512579"/>
                </a:lnTo>
                <a:lnTo>
                  <a:pt x="1203382" y="1516074"/>
                </a:lnTo>
                <a:lnTo>
                  <a:pt x="1219571" y="1517981"/>
                </a:lnTo>
                <a:lnTo>
                  <a:pt x="1231951" y="1517981"/>
                </a:lnTo>
                <a:lnTo>
                  <a:pt x="1244966" y="1518934"/>
                </a:lnTo>
                <a:lnTo>
                  <a:pt x="1257346" y="1520523"/>
                </a:lnTo>
                <a:lnTo>
                  <a:pt x="1269090" y="1522747"/>
                </a:lnTo>
                <a:lnTo>
                  <a:pt x="1281153" y="1525607"/>
                </a:lnTo>
                <a:lnTo>
                  <a:pt x="1292898" y="1528785"/>
                </a:lnTo>
                <a:lnTo>
                  <a:pt x="1304643" y="1532916"/>
                </a:lnTo>
                <a:lnTo>
                  <a:pt x="1315753" y="1537364"/>
                </a:lnTo>
                <a:lnTo>
                  <a:pt x="1326863" y="1542131"/>
                </a:lnTo>
                <a:lnTo>
                  <a:pt x="1337338" y="1547533"/>
                </a:lnTo>
                <a:lnTo>
                  <a:pt x="1347496" y="1553570"/>
                </a:lnTo>
                <a:lnTo>
                  <a:pt x="1357654" y="1559925"/>
                </a:lnTo>
                <a:lnTo>
                  <a:pt x="1367177" y="1566916"/>
                </a:lnTo>
                <a:lnTo>
                  <a:pt x="1376700" y="1574224"/>
                </a:lnTo>
                <a:lnTo>
                  <a:pt x="1385905" y="1582168"/>
                </a:lnTo>
                <a:lnTo>
                  <a:pt x="1394158" y="1590112"/>
                </a:lnTo>
                <a:lnTo>
                  <a:pt x="1402729" y="1599010"/>
                </a:lnTo>
                <a:lnTo>
                  <a:pt x="1410347" y="1607589"/>
                </a:lnTo>
                <a:lnTo>
                  <a:pt x="1417648" y="1617122"/>
                </a:lnTo>
                <a:lnTo>
                  <a:pt x="1424314" y="1626973"/>
                </a:lnTo>
                <a:lnTo>
                  <a:pt x="1430980" y="1636823"/>
                </a:lnTo>
                <a:lnTo>
                  <a:pt x="1437012" y="1646992"/>
                </a:lnTo>
                <a:lnTo>
                  <a:pt x="1442408" y="1658113"/>
                </a:lnTo>
                <a:lnTo>
                  <a:pt x="1447487" y="1668917"/>
                </a:lnTo>
                <a:lnTo>
                  <a:pt x="1451931" y="1680039"/>
                </a:lnTo>
                <a:lnTo>
                  <a:pt x="1455423" y="1691478"/>
                </a:lnTo>
                <a:lnTo>
                  <a:pt x="1459232" y="1703235"/>
                </a:lnTo>
                <a:lnTo>
                  <a:pt x="1461771" y="1715310"/>
                </a:lnTo>
                <a:lnTo>
                  <a:pt x="1463676" y="1727385"/>
                </a:lnTo>
                <a:lnTo>
                  <a:pt x="1465263" y="1739778"/>
                </a:lnTo>
                <a:lnTo>
                  <a:pt x="1466533" y="1752488"/>
                </a:lnTo>
                <a:lnTo>
                  <a:pt x="1466850" y="1765198"/>
                </a:lnTo>
                <a:lnTo>
                  <a:pt x="1466850" y="2078510"/>
                </a:lnTo>
                <a:lnTo>
                  <a:pt x="1466533" y="2084866"/>
                </a:lnTo>
                <a:lnTo>
                  <a:pt x="1465580" y="2090903"/>
                </a:lnTo>
                <a:lnTo>
                  <a:pt x="1464311" y="2097258"/>
                </a:lnTo>
                <a:lnTo>
                  <a:pt x="1462406" y="2103296"/>
                </a:lnTo>
                <a:lnTo>
                  <a:pt x="1460184" y="2109333"/>
                </a:lnTo>
                <a:lnTo>
                  <a:pt x="1457327" y="2115053"/>
                </a:lnTo>
                <a:lnTo>
                  <a:pt x="1453836" y="2120455"/>
                </a:lnTo>
                <a:lnTo>
                  <a:pt x="1450344" y="2126174"/>
                </a:lnTo>
                <a:lnTo>
                  <a:pt x="1445900" y="2131894"/>
                </a:lnTo>
                <a:lnTo>
                  <a:pt x="1441138" y="2136978"/>
                </a:lnTo>
                <a:lnTo>
                  <a:pt x="1436059" y="2142380"/>
                </a:lnTo>
                <a:lnTo>
                  <a:pt x="1430663" y="2147464"/>
                </a:lnTo>
                <a:lnTo>
                  <a:pt x="1424314" y="2152549"/>
                </a:lnTo>
                <a:lnTo>
                  <a:pt x="1417966" y="2157315"/>
                </a:lnTo>
                <a:lnTo>
                  <a:pt x="1410982" y="2162399"/>
                </a:lnTo>
                <a:lnTo>
                  <a:pt x="1403681" y="2167166"/>
                </a:lnTo>
                <a:lnTo>
                  <a:pt x="1396063" y="2171614"/>
                </a:lnTo>
                <a:lnTo>
                  <a:pt x="1388127" y="2176381"/>
                </a:lnTo>
                <a:lnTo>
                  <a:pt x="1379557" y="2180829"/>
                </a:lnTo>
                <a:lnTo>
                  <a:pt x="1370986" y="2184960"/>
                </a:lnTo>
                <a:lnTo>
                  <a:pt x="1361463" y="2189091"/>
                </a:lnTo>
                <a:lnTo>
                  <a:pt x="1351940" y="2193540"/>
                </a:lnTo>
                <a:lnTo>
                  <a:pt x="1342100" y="2197353"/>
                </a:lnTo>
                <a:lnTo>
                  <a:pt x="1331942" y="2201166"/>
                </a:lnTo>
                <a:lnTo>
                  <a:pt x="1310357" y="2208792"/>
                </a:lnTo>
                <a:lnTo>
                  <a:pt x="1287502" y="2215783"/>
                </a:lnTo>
                <a:lnTo>
                  <a:pt x="1263694" y="2222774"/>
                </a:lnTo>
                <a:lnTo>
                  <a:pt x="1238617" y="2228811"/>
                </a:lnTo>
                <a:lnTo>
                  <a:pt x="1212270" y="2234531"/>
                </a:lnTo>
                <a:lnTo>
                  <a:pt x="1185289" y="2240250"/>
                </a:lnTo>
                <a:lnTo>
                  <a:pt x="1157355" y="2245335"/>
                </a:lnTo>
                <a:lnTo>
                  <a:pt x="1128468" y="2250101"/>
                </a:lnTo>
                <a:lnTo>
                  <a:pt x="1098947" y="2253914"/>
                </a:lnTo>
                <a:lnTo>
                  <a:pt x="1068791" y="2258045"/>
                </a:lnTo>
                <a:lnTo>
                  <a:pt x="1038001" y="2261540"/>
                </a:lnTo>
                <a:lnTo>
                  <a:pt x="1006257" y="2264718"/>
                </a:lnTo>
                <a:lnTo>
                  <a:pt x="974197" y="2267578"/>
                </a:lnTo>
                <a:lnTo>
                  <a:pt x="941501" y="2270120"/>
                </a:lnTo>
                <a:lnTo>
                  <a:pt x="908806" y="2271709"/>
                </a:lnTo>
                <a:lnTo>
                  <a:pt x="875793" y="2273615"/>
                </a:lnTo>
                <a:lnTo>
                  <a:pt x="842463" y="2274886"/>
                </a:lnTo>
                <a:lnTo>
                  <a:pt x="809133" y="2275840"/>
                </a:lnTo>
                <a:lnTo>
                  <a:pt x="775167" y="2276157"/>
                </a:lnTo>
                <a:lnTo>
                  <a:pt x="741520" y="2276475"/>
                </a:lnTo>
                <a:lnTo>
                  <a:pt x="708189" y="2276157"/>
                </a:lnTo>
                <a:lnTo>
                  <a:pt x="674224" y="2275840"/>
                </a:lnTo>
                <a:lnTo>
                  <a:pt x="640577" y="2274886"/>
                </a:lnTo>
                <a:lnTo>
                  <a:pt x="606929" y="2273615"/>
                </a:lnTo>
                <a:lnTo>
                  <a:pt x="573281" y="2271709"/>
                </a:lnTo>
                <a:lnTo>
                  <a:pt x="539951" y="2270120"/>
                </a:lnTo>
                <a:lnTo>
                  <a:pt x="507255" y="2267578"/>
                </a:lnTo>
                <a:lnTo>
                  <a:pt x="474560" y="2264718"/>
                </a:lnTo>
                <a:lnTo>
                  <a:pt x="442499" y="2261540"/>
                </a:lnTo>
                <a:lnTo>
                  <a:pt x="410756" y="2258045"/>
                </a:lnTo>
                <a:lnTo>
                  <a:pt x="379648" y="2253914"/>
                </a:lnTo>
                <a:lnTo>
                  <a:pt x="349492" y="2250101"/>
                </a:lnTo>
                <a:lnTo>
                  <a:pt x="319971" y="2245335"/>
                </a:lnTo>
                <a:lnTo>
                  <a:pt x="291085" y="2240250"/>
                </a:lnTo>
                <a:lnTo>
                  <a:pt x="263468" y="2234531"/>
                </a:lnTo>
                <a:lnTo>
                  <a:pt x="236486" y="2228811"/>
                </a:lnTo>
                <a:lnTo>
                  <a:pt x="210774" y="2222774"/>
                </a:lnTo>
                <a:lnTo>
                  <a:pt x="186014" y="2215783"/>
                </a:lnTo>
                <a:lnTo>
                  <a:pt x="162525" y="2208792"/>
                </a:lnTo>
                <a:lnTo>
                  <a:pt x="140304" y="2201166"/>
                </a:lnTo>
                <a:lnTo>
                  <a:pt x="129829" y="2197353"/>
                </a:lnTo>
                <a:lnTo>
                  <a:pt x="119354" y="2193540"/>
                </a:lnTo>
                <a:lnTo>
                  <a:pt x="109514" y="2189091"/>
                </a:lnTo>
                <a:lnTo>
                  <a:pt x="99991" y="2184960"/>
                </a:lnTo>
                <a:lnTo>
                  <a:pt x="90785" y="2180829"/>
                </a:lnTo>
                <a:lnTo>
                  <a:pt x="81897" y="2176381"/>
                </a:lnTo>
                <a:lnTo>
                  <a:pt x="73644" y="2171614"/>
                </a:lnTo>
                <a:lnTo>
                  <a:pt x="65708" y="2167166"/>
                </a:lnTo>
                <a:lnTo>
                  <a:pt x="58090" y="2162399"/>
                </a:lnTo>
                <a:lnTo>
                  <a:pt x="50789" y="2157315"/>
                </a:lnTo>
                <a:lnTo>
                  <a:pt x="44123" y="2152549"/>
                </a:lnTo>
                <a:lnTo>
                  <a:pt x="38092" y="2147464"/>
                </a:lnTo>
                <a:lnTo>
                  <a:pt x="32060" y="2142380"/>
                </a:lnTo>
                <a:lnTo>
                  <a:pt x="26664" y="2136978"/>
                </a:lnTo>
                <a:lnTo>
                  <a:pt x="21585" y="2131894"/>
                </a:lnTo>
                <a:lnTo>
                  <a:pt x="17141" y="2126174"/>
                </a:lnTo>
                <a:lnTo>
                  <a:pt x="13332" y="2120455"/>
                </a:lnTo>
                <a:lnTo>
                  <a:pt x="9840" y="2115053"/>
                </a:lnTo>
                <a:lnTo>
                  <a:pt x="6983" y="2109333"/>
                </a:lnTo>
                <a:lnTo>
                  <a:pt x="4444" y="2103296"/>
                </a:lnTo>
                <a:lnTo>
                  <a:pt x="2539" y="2097258"/>
                </a:lnTo>
                <a:lnTo>
                  <a:pt x="1269" y="2090903"/>
                </a:lnTo>
                <a:lnTo>
                  <a:pt x="317" y="2084866"/>
                </a:lnTo>
                <a:lnTo>
                  <a:pt x="0" y="2078510"/>
                </a:lnTo>
                <a:lnTo>
                  <a:pt x="0" y="1765198"/>
                </a:lnTo>
                <a:lnTo>
                  <a:pt x="317" y="1752488"/>
                </a:lnTo>
                <a:lnTo>
                  <a:pt x="1587" y="1739778"/>
                </a:lnTo>
                <a:lnTo>
                  <a:pt x="2857" y="1727385"/>
                </a:lnTo>
                <a:lnTo>
                  <a:pt x="5079" y="1715310"/>
                </a:lnTo>
                <a:lnTo>
                  <a:pt x="7618" y="1703235"/>
                </a:lnTo>
                <a:lnTo>
                  <a:pt x="11427" y="1691478"/>
                </a:lnTo>
                <a:lnTo>
                  <a:pt x="14919" y="1680039"/>
                </a:lnTo>
                <a:lnTo>
                  <a:pt x="19363" y="1668917"/>
                </a:lnTo>
                <a:lnTo>
                  <a:pt x="24442" y="1658113"/>
                </a:lnTo>
                <a:lnTo>
                  <a:pt x="29838" y="1646992"/>
                </a:lnTo>
                <a:lnTo>
                  <a:pt x="35869" y="1636823"/>
                </a:lnTo>
                <a:lnTo>
                  <a:pt x="42218" y="1626973"/>
                </a:lnTo>
                <a:lnTo>
                  <a:pt x="49202" y="1617122"/>
                </a:lnTo>
                <a:lnTo>
                  <a:pt x="56503" y="1607589"/>
                </a:lnTo>
                <a:lnTo>
                  <a:pt x="64121" y="1599010"/>
                </a:lnTo>
                <a:lnTo>
                  <a:pt x="72692" y="1590112"/>
                </a:lnTo>
                <a:lnTo>
                  <a:pt x="80945" y="1582168"/>
                </a:lnTo>
                <a:lnTo>
                  <a:pt x="90150" y="1574224"/>
                </a:lnTo>
                <a:lnTo>
                  <a:pt x="99673" y="1566916"/>
                </a:lnTo>
                <a:lnTo>
                  <a:pt x="108879" y="1559925"/>
                </a:lnTo>
                <a:lnTo>
                  <a:pt x="119354" y="1553570"/>
                </a:lnTo>
                <a:lnTo>
                  <a:pt x="129512" y="1547533"/>
                </a:lnTo>
                <a:lnTo>
                  <a:pt x="139987" y="1542131"/>
                </a:lnTo>
                <a:lnTo>
                  <a:pt x="150780" y="1537364"/>
                </a:lnTo>
                <a:lnTo>
                  <a:pt x="162207" y="1532916"/>
                </a:lnTo>
                <a:lnTo>
                  <a:pt x="173952" y="1528785"/>
                </a:lnTo>
                <a:lnTo>
                  <a:pt x="185380" y="1525607"/>
                </a:lnTo>
                <a:lnTo>
                  <a:pt x="197442" y="1522747"/>
                </a:lnTo>
                <a:lnTo>
                  <a:pt x="209504" y="1520523"/>
                </a:lnTo>
                <a:lnTo>
                  <a:pt x="221884" y="1518934"/>
                </a:lnTo>
                <a:lnTo>
                  <a:pt x="234581" y="1517981"/>
                </a:lnTo>
                <a:lnTo>
                  <a:pt x="246961" y="1517981"/>
                </a:lnTo>
                <a:lnTo>
                  <a:pt x="263468" y="1516074"/>
                </a:lnTo>
                <a:lnTo>
                  <a:pt x="308543" y="1512579"/>
                </a:lnTo>
                <a:lnTo>
                  <a:pt x="376791" y="1507495"/>
                </a:lnTo>
                <a:lnTo>
                  <a:pt x="417740" y="1504317"/>
                </a:lnTo>
                <a:lnTo>
                  <a:pt x="462498" y="1501775"/>
                </a:lnTo>
                <a:close/>
                <a:moveTo>
                  <a:pt x="499912" y="752157"/>
                </a:moveTo>
                <a:lnTo>
                  <a:pt x="495787" y="752475"/>
                </a:lnTo>
                <a:lnTo>
                  <a:pt x="492297" y="753745"/>
                </a:lnTo>
                <a:lnTo>
                  <a:pt x="488173" y="755015"/>
                </a:lnTo>
                <a:lnTo>
                  <a:pt x="484683" y="756602"/>
                </a:lnTo>
                <a:lnTo>
                  <a:pt x="480876" y="758825"/>
                </a:lnTo>
                <a:lnTo>
                  <a:pt x="477386" y="761365"/>
                </a:lnTo>
                <a:lnTo>
                  <a:pt x="474213" y="764222"/>
                </a:lnTo>
                <a:lnTo>
                  <a:pt x="470406" y="767080"/>
                </a:lnTo>
                <a:lnTo>
                  <a:pt x="463743" y="774065"/>
                </a:lnTo>
                <a:lnTo>
                  <a:pt x="457397" y="781685"/>
                </a:lnTo>
                <a:lnTo>
                  <a:pt x="450735" y="790575"/>
                </a:lnTo>
                <a:lnTo>
                  <a:pt x="438044" y="808355"/>
                </a:lnTo>
                <a:lnTo>
                  <a:pt x="428526" y="821055"/>
                </a:lnTo>
                <a:lnTo>
                  <a:pt x="419325" y="835025"/>
                </a:lnTo>
                <a:lnTo>
                  <a:pt x="410441" y="848995"/>
                </a:lnTo>
                <a:lnTo>
                  <a:pt x="401240" y="863600"/>
                </a:lnTo>
                <a:lnTo>
                  <a:pt x="398385" y="877887"/>
                </a:lnTo>
                <a:lnTo>
                  <a:pt x="395529" y="892492"/>
                </a:lnTo>
                <a:lnTo>
                  <a:pt x="393308" y="907097"/>
                </a:lnTo>
                <a:lnTo>
                  <a:pt x="391405" y="922020"/>
                </a:lnTo>
                <a:lnTo>
                  <a:pt x="389818" y="936942"/>
                </a:lnTo>
                <a:lnTo>
                  <a:pt x="388549" y="951865"/>
                </a:lnTo>
                <a:lnTo>
                  <a:pt x="388232" y="967105"/>
                </a:lnTo>
                <a:lnTo>
                  <a:pt x="387597" y="982980"/>
                </a:lnTo>
                <a:lnTo>
                  <a:pt x="387597" y="993775"/>
                </a:lnTo>
                <a:lnTo>
                  <a:pt x="388549" y="1004570"/>
                </a:lnTo>
                <a:lnTo>
                  <a:pt x="389184" y="1015682"/>
                </a:lnTo>
                <a:lnTo>
                  <a:pt x="390135" y="1026477"/>
                </a:lnTo>
                <a:lnTo>
                  <a:pt x="391405" y="1037272"/>
                </a:lnTo>
                <a:lnTo>
                  <a:pt x="393308" y="1047750"/>
                </a:lnTo>
                <a:lnTo>
                  <a:pt x="394895" y="1058545"/>
                </a:lnTo>
                <a:lnTo>
                  <a:pt x="397115" y="1068705"/>
                </a:lnTo>
                <a:lnTo>
                  <a:pt x="399336" y="1079500"/>
                </a:lnTo>
                <a:lnTo>
                  <a:pt x="402192" y="1089977"/>
                </a:lnTo>
                <a:lnTo>
                  <a:pt x="405365" y="1100137"/>
                </a:lnTo>
                <a:lnTo>
                  <a:pt x="408220" y="1110297"/>
                </a:lnTo>
                <a:lnTo>
                  <a:pt x="411393" y="1120140"/>
                </a:lnTo>
                <a:lnTo>
                  <a:pt x="415200" y="1130300"/>
                </a:lnTo>
                <a:lnTo>
                  <a:pt x="419007" y="1140142"/>
                </a:lnTo>
                <a:lnTo>
                  <a:pt x="423132" y="1149985"/>
                </a:lnTo>
                <a:lnTo>
                  <a:pt x="426939" y="1159510"/>
                </a:lnTo>
                <a:lnTo>
                  <a:pt x="431698" y="1169035"/>
                </a:lnTo>
                <a:lnTo>
                  <a:pt x="436140" y="1178560"/>
                </a:lnTo>
                <a:lnTo>
                  <a:pt x="440899" y="1188085"/>
                </a:lnTo>
                <a:lnTo>
                  <a:pt x="451052" y="1206182"/>
                </a:lnTo>
                <a:lnTo>
                  <a:pt x="462157" y="1223645"/>
                </a:lnTo>
                <a:lnTo>
                  <a:pt x="473261" y="1240790"/>
                </a:lnTo>
                <a:lnTo>
                  <a:pt x="485317" y="1257300"/>
                </a:lnTo>
                <a:lnTo>
                  <a:pt x="497691" y="1272857"/>
                </a:lnTo>
                <a:lnTo>
                  <a:pt x="510382" y="1288097"/>
                </a:lnTo>
                <a:lnTo>
                  <a:pt x="524025" y="1302702"/>
                </a:lnTo>
                <a:lnTo>
                  <a:pt x="537350" y="1316672"/>
                </a:lnTo>
                <a:lnTo>
                  <a:pt x="551310" y="1329372"/>
                </a:lnTo>
                <a:lnTo>
                  <a:pt x="565588" y="1341755"/>
                </a:lnTo>
                <a:lnTo>
                  <a:pt x="579548" y="1353185"/>
                </a:lnTo>
                <a:lnTo>
                  <a:pt x="594142" y="1363662"/>
                </a:lnTo>
                <a:lnTo>
                  <a:pt x="608737" y="1373505"/>
                </a:lnTo>
                <a:lnTo>
                  <a:pt x="623331" y="1382395"/>
                </a:lnTo>
                <a:lnTo>
                  <a:pt x="637609" y="1390332"/>
                </a:lnTo>
                <a:lnTo>
                  <a:pt x="652203" y="1397317"/>
                </a:lnTo>
                <a:lnTo>
                  <a:pt x="666481" y="1403032"/>
                </a:lnTo>
                <a:lnTo>
                  <a:pt x="673143" y="1405890"/>
                </a:lnTo>
                <a:lnTo>
                  <a:pt x="680441" y="1408112"/>
                </a:lnTo>
                <a:lnTo>
                  <a:pt x="687421" y="1410335"/>
                </a:lnTo>
                <a:lnTo>
                  <a:pt x="694083" y="1412240"/>
                </a:lnTo>
                <a:lnTo>
                  <a:pt x="701063" y="1413510"/>
                </a:lnTo>
                <a:lnTo>
                  <a:pt x="707409" y="1414780"/>
                </a:lnTo>
                <a:lnTo>
                  <a:pt x="714389" y="1415732"/>
                </a:lnTo>
                <a:lnTo>
                  <a:pt x="721052" y="1416367"/>
                </a:lnTo>
                <a:lnTo>
                  <a:pt x="727080" y="1417002"/>
                </a:lnTo>
                <a:lnTo>
                  <a:pt x="733743" y="1417320"/>
                </a:lnTo>
                <a:lnTo>
                  <a:pt x="740088" y="1417002"/>
                </a:lnTo>
                <a:lnTo>
                  <a:pt x="746116" y="1416367"/>
                </a:lnTo>
                <a:lnTo>
                  <a:pt x="752779" y="1415732"/>
                </a:lnTo>
                <a:lnTo>
                  <a:pt x="759442" y="1414780"/>
                </a:lnTo>
                <a:lnTo>
                  <a:pt x="766104" y="1413510"/>
                </a:lnTo>
                <a:lnTo>
                  <a:pt x="773084" y="1412240"/>
                </a:lnTo>
                <a:lnTo>
                  <a:pt x="779747" y="1410335"/>
                </a:lnTo>
                <a:lnTo>
                  <a:pt x="787044" y="1408112"/>
                </a:lnTo>
                <a:lnTo>
                  <a:pt x="793707" y="1405890"/>
                </a:lnTo>
                <a:lnTo>
                  <a:pt x="800687" y="1403032"/>
                </a:lnTo>
                <a:lnTo>
                  <a:pt x="814964" y="1397317"/>
                </a:lnTo>
                <a:lnTo>
                  <a:pt x="829559" y="1390332"/>
                </a:lnTo>
                <a:lnTo>
                  <a:pt x="843836" y="1382395"/>
                </a:lnTo>
                <a:lnTo>
                  <a:pt x="858431" y="1373505"/>
                </a:lnTo>
                <a:lnTo>
                  <a:pt x="873026" y="1363662"/>
                </a:lnTo>
                <a:lnTo>
                  <a:pt x="887303" y="1353185"/>
                </a:lnTo>
                <a:lnTo>
                  <a:pt x="901580" y="1341755"/>
                </a:lnTo>
                <a:lnTo>
                  <a:pt x="915857" y="1329372"/>
                </a:lnTo>
                <a:lnTo>
                  <a:pt x="929817" y="1316672"/>
                </a:lnTo>
                <a:lnTo>
                  <a:pt x="943143" y="1302702"/>
                </a:lnTo>
                <a:lnTo>
                  <a:pt x="956786" y="1288097"/>
                </a:lnTo>
                <a:lnTo>
                  <a:pt x="969477" y="1272857"/>
                </a:lnTo>
                <a:lnTo>
                  <a:pt x="981850" y="1257300"/>
                </a:lnTo>
                <a:lnTo>
                  <a:pt x="993907" y="1240790"/>
                </a:lnTo>
                <a:lnTo>
                  <a:pt x="1005011" y="1223645"/>
                </a:lnTo>
                <a:lnTo>
                  <a:pt x="1016116" y="1206182"/>
                </a:lnTo>
                <a:lnTo>
                  <a:pt x="1026269" y="1188085"/>
                </a:lnTo>
                <a:lnTo>
                  <a:pt x="1031028" y="1178560"/>
                </a:lnTo>
                <a:lnTo>
                  <a:pt x="1035152" y="1169035"/>
                </a:lnTo>
                <a:lnTo>
                  <a:pt x="1039911" y="1159510"/>
                </a:lnTo>
                <a:lnTo>
                  <a:pt x="1044036" y="1149985"/>
                </a:lnTo>
                <a:lnTo>
                  <a:pt x="1048160" y="1140142"/>
                </a:lnTo>
                <a:lnTo>
                  <a:pt x="1051968" y="1130300"/>
                </a:lnTo>
                <a:lnTo>
                  <a:pt x="1055775" y="1120140"/>
                </a:lnTo>
                <a:lnTo>
                  <a:pt x="1058948" y="1110297"/>
                </a:lnTo>
                <a:lnTo>
                  <a:pt x="1061803" y="1100137"/>
                </a:lnTo>
                <a:lnTo>
                  <a:pt x="1064659" y="1089977"/>
                </a:lnTo>
                <a:lnTo>
                  <a:pt x="1067831" y="1079500"/>
                </a:lnTo>
                <a:lnTo>
                  <a:pt x="1070052" y="1068705"/>
                </a:lnTo>
                <a:lnTo>
                  <a:pt x="1071956" y="1058545"/>
                </a:lnTo>
                <a:lnTo>
                  <a:pt x="1073860" y="1047750"/>
                </a:lnTo>
                <a:lnTo>
                  <a:pt x="1075763" y="1037272"/>
                </a:lnTo>
                <a:lnTo>
                  <a:pt x="1076715" y="1026477"/>
                </a:lnTo>
                <a:lnTo>
                  <a:pt x="1077984" y="1015682"/>
                </a:lnTo>
                <a:lnTo>
                  <a:pt x="1078619" y="1004570"/>
                </a:lnTo>
                <a:lnTo>
                  <a:pt x="1079253" y="993775"/>
                </a:lnTo>
                <a:lnTo>
                  <a:pt x="1079253" y="982980"/>
                </a:lnTo>
                <a:lnTo>
                  <a:pt x="1078936" y="969327"/>
                </a:lnTo>
                <a:lnTo>
                  <a:pt x="1078301" y="956310"/>
                </a:lnTo>
                <a:lnTo>
                  <a:pt x="1061169" y="955357"/>
                </a:lnTo>
                <a:lnTo>
                  <a:pt x="1043401" y="954722"/>
                </a:lnTo>
                <a:lnTo>
                  <a:pt x="1025317" y="953452"/>
                </a:lnTo>
                <a:lnTo>
                  <a:pt x="1007232" y="951865"/>
                </a:lnTo>
                <a:lnTo>
                  <a:pt x="989148" y="949960"/>
                </a:lnTo>
                <a:lnTo>
                  <a:pt x="970111" y="948372"/>
                </a:lnTo>
                <a:lnTo>
                  <a:pt x="951392" y="946150"/>
                </a:lnTo>
                <a:lnTo>
                  <a:pt x="932673" y="943610"/>
                </a:lnTo>
                <a:lnTo>
                  <a:pt x="913636" y="940435"/>
                </a:lnTo>
                <a:lnTo>
                  <a:pt x="894600" y="937577"/>
                </a:lnTo>
                <a:lnTo>
                  <a:pt x="875881" y="934402"/>
                </a:lnTo>
                <a:lnTo>
                  <a:pt x="856845" y="930592"/>
                </a:lnTo>
                <a:lnTo>
                  <a:pt x="838125" y="927100"/>
                </a:lnTo>
                <a:lnTo>
                  <a:pt x="819724" y="922972"/>
                </a:lnTo>
                <a:lnTo>
                  <a:pt x="801639" y="918845"/>
                </a:lnTo>
                <a:lnTo>
                  <a:pt x="783554" y="914400"/>
                </a:lnTo>
                <a:lnTo>
                  <a:pt x="766104" y="909320"/>
                </a:lnTo>
                <a:lnTo>
                  <a:pt x="748654" y="904557"/>
                </a:lnTo>
                <a:lnTo>
                  <a:pt x="731839" y="899160"/>
                </a:lnTo>
                <a:lnTo>
                  <a:pt x="715658" y="893445"/>
                </a:lnTo>
                <a:lnTo>
                  <a:pt x="699794" y="887730"/>
                </a:lnTo>
                <a:lnTo>
                  <a:pt x="684565" y="881380"/>
                </a:lnTo>
                <a:lnTo>
                  <a:pt x="669971" y="875347"/>
                </a:lnTo>
                <a:lnTo>
                  <a:pt x="656011" y="868680"/>
                </a:lnTo>
                <a:lnTo>
                  <a:pt x="642685" y="862330"/>
                </a:lnTo>
                <a:lnTo>
                  <a:pt x="630311" y="855345"/>
                </a:lnTo>
                <a:lnTo>
                  <a:pt x="618572" y="848042"/>
                </a:lnTo>
                <a:lnTo>
                  <a:pt x="607785" y="840422"/>
                </a:lnTo>
                <a:lnTo>
                  <a:pt x="597950" y="832802"/>
                </a:lnTo>
                <a:lnTo>
                  <a:pt x="588749" y="824547"/>
                </a:lnTo>
                <a:lnTo>
                  <a:pt x="584624" y="820737"/>
                </a:lnTo>
                <a:lnTo>
                  <a:pt x="581134" y="816610"/>
                </a:lnTo>
                <a:lnTo>
                  <a:pt x="577644" y="812165"/>
                </a:lnTo>
                <a:lnTo>
                  <a:pt x="574154" y="808355"/>
                </a:lnTo>
                <a:lnTo>
                  <a:pt x="567174" y="799465"/>
                </a:lnTo>
                <a:lnTo>
                  <a:pt x="561146" y="791527"/>
                </a:lnTo>
                <a:lnTo>
                  <a:pt x="554800" y="784542"/>
                </a:lnTo>
                <a:lnTo>
                  <a:pt x="549089" y="778510"/>
                </a:lnTo>
                <a:lnTo>
                  <a:pt x="543378" y="772795"/>
                </a:lnTo>
                <a:lnTo>
                  <a:pt x="537668" y="767715"/>
                </a:lnTo>
                <a:lnTo>
                  <a:pt x="532274" y="763905"/>
                </a:lnTo>
                <a:lnTo>
                  <a:pt x="527198" y="760412"/>
                </a:lnTo>
                <a:lnTo>
                  <a:pt x="522438" y="757555"/>
                </a:lnTo>
                <a:lnTo>
                  <a:pt x="517679" y="755332"/>
                </a:lnTo>
                <a:lnTo>
                  <a:pt x="512920" y="753745"/>
                </a:lnTo>
                <a:lnTo>
                  <a:pt x="508796" y="752792"/>
                </a:lnTo>
                <a:lnTo>
                  <a:pt x="504354" y="752157"/>
                </a:lnTo>
                <a:lnTo>
                  <a:pt x="499912" y="752157"/>
                </a:lnTo>
                <a:close/>
                <a:moveTo>
                  <a:pt x="733743" y="449262"/>
                </a:moveTo>
                <a:lnTo>
                  <a:pt x="745164" y="449580"/>
                </a:lnTo>
                <a:lnTo>
                  <a:pt x="756269" y="449897"/>
                </a:lnTo>
                <a:lnTo>
                  <a:pt x="767691" y="450850"/>
                </a:lnTo>
                <a:lnTo>
                  <a:pt x="778795" y="452120"/>
                </a:lnTo>
                <a:lnTo>
                  <a:pt x="790217" y="453707"/>
                </a:lnTo>
                <a:lnTo>
                  <a:pt x="801004" y="455612"/>
                </a:lnTo>
                <a:lnTo>
                  <a:pt x="812109" y="457835"/>
                </a:lnTo>
                <a:lnTo>
                  <a:pt x="822896" y="460375"/>
                </a:lnTo>
                <a:lnTo>
                  <a:pt x="834001" y="463232"/>
                </a:lnTo>
                <a:lnTo>
                  <a:pt x="844471" y="466090"/>
                </a:lnTo>
                <a:lnTo>
                  <a:pt x="854941" y="469582"/>
                </a:lnTo>
                <a:lnTo>
                  <a:pt x="865728" y="473392"/>
                </a:lnTo>
                <a:lnTo>
                  <a:pt x="876198" y="477520"/>
                </a:lnTo>
                <a:lnTo>
                  <a:pt x="886351" y="481647"/>
                </a:lnTo>
                <a:lnTo>
                  <a:pt x="896504" y="486410"/>
                </a:lnTo>
                <a:lnTo>
                  <a:pt x="906339" y="491172"/>
                </a:lnTo>
                <a:lnTo>
                  <a:pt x="916175" y="496570"/>
                </a:lnTo>
                <a:lnTo>
                  <a:pt x="926010" y="502285"/>
                </a:lnTo>
                <a:lnTo>
                  <a:pt x="935846" y="508000"/>
                </a:lnTo>
                <a:lnTo>
                  <a:pt x="945364" y="513715"/>
                </a:lnTo>
                <a:lnTo>
                  <a:pt x="954882" y="520065"/>
                </a:lnTo>
                <a:lnTo>
                  <a:pt x="963766" y="526415"/>
                </a:lnTo>
                <a:lnTo>
                  <a:pt x="972967" y="533400"/>
                </a:lnTo>
                <a:lnTo>
                  <a:pt x="982168" y="540385"/>
                </a:lnTo>
                <a:lnTo>
                  <a:pt x="990734" y="548005"/>
                </a:lnTo>
                <a:lnTo>
                  <a:pt x="999300" y="555307"/>
                </a:lnTo>
                <a:lnTo>
                  <a:pt x="1007867" y="563245"/>
                </a:lnTo>
                <a:lnTo>
                  <a:pt x="1016433" y="571500"/>
                </a:lnTo>
                <a:lnTo>
                  <a:pt x="1024365" y="579437"/>
                </a:lnTo>
                <a:lnTo>
                  <a:pt x="1032297" y="588010"/>
                </a:lnTo>
                <a:lnTo>
                  <a:pt x="1039911" y="596900"/>
                </a:lnTo>
                <a:lnTo>
                  <a:pt x="1047843" y="605790"/>
                </a:lnTo>
                <a:lnTo>
                  <a:pt x="1055458" y="614680"/>
                </a:lnTo>
                <a:lnTo>
                  <a:pt x="1062755" y="624205"/>
                </a:lnTo>
                <a:lnTo>
                  <a:pt x="1069418" y="633730"/>
                </a:lnTo>
                <a:lnTo>
                  <a:pt x="1076398" y="643572"/>
                </a:lnTo>
                <a:lnTo>
                  <a:pt x="1083378" y="653732"/>
                </a:lnTo>
                <a:lnTo>
                  <a:pt x="1089723" y="663892"/>
                </a:lnTo>
                <a:lnTo>
                  <a:pt x="1096069" y="674052"/>
                </a:lnTo>
                <a:lnTo>
                  <a:pt x="1102414" y="684847"/>
                </a:lnTo>
                <a:lnTo>
                  <a:pt x="1108125" y="695325"/>
                </a:lnTo>
                <a:lnTo>
                  <a:pt x="1113519" y="706120"/>
                </a:lnTo>
                <a:lnTo>
                  <a:pt x="1119230" y="717550"/>
                </a:lnTo>
                <a:lnTo>
                  <a:pt x="1124623" y="728980"/>
                </a:lnTo>
                <a:lnTo>
                  <a:pt x="1129700" y="740092"/>
                </a:lnTo>
                <a:lnTo>
                  <a:pt x="1134459" y="751840"/>
                </a:lnTo>
                <a:lnTo>
                  <a:pt x="1138901" y="763587"/>
                </a:lnTo>
                <a:lnTo>
                  <a:pt x="1143025" y="775017"/>
                </a:lnTo>
                <a:lnTo>
                  <a:pt x="1147150" y="787082"/>
                </a:lnTo>
                <a:lnTo>
                  <a:pt x="1151274" y="799465"/>
                </a:lnTo>
                <a:lnTo>
                  <a:pt x="1154764" y="811847"/>
                </a:lnTo>
                <a:lnTo>
                  <a:pt x="1157937" y="824230"/>
                </a:lnTo>
                <a:lnTo>
                  <a:pt x="1161427" y="836612"/>
                </a:lnTo>
                <a:lnTo>
                  <a:pt x="1164282" y="849312"/>
                </a:lnTo>
                <a:lnTo>
                  <a:pt x="1166821" y="862330"/>
                </a:lnTo>
                <a:lnTo>
                  <a:pt x="1169042" y="875347"/>
                </a:lnTo>
                <a:lnTo>
                  <a:pt x="1171262" y="888365"/>
                </a:lnTo>
                <a:lnTo>
                  <a:pt x="1172849" y="901700"/>
                </a:lnTo>
                <a:lnTo>
                  <a:pt x="1174435" y="914717"/>
                </a:lnTo>
                <a:lnTo>
                  <a:pt x="1176022" y="928052"/>
                </a:lnTo>
                <a:lnTo>
                  <a:pt x="1176973" y="941705"/>
                </a:lnTo>
                <a:lnTo>
                  <a:pt x="1177608" y="955040"/>
                </a:lnTo>
                <a:lnTo>
                  <a:pt x="1177925" y="969010"/>
                </a:lnTo>
                <a:lnTo>
                  <a:pt x="1177925" y="982980"/>
                </a:lnTo>
                <a:lnTo>
                  <a:pt x="1177925" y="996950"/>
                </a:lnTo>
                <a:lnTo>
                  <a:pt x="1177291" y="1010920"/>
                </a:lnTo>
                <a:lnTo>
                  <a:pt x="1176656" y="1025207"/>
                </a:lnTo>
                <a:lnTo>
                  <a:pt x="1175070" y="1038860"/>
                </a:lnTo>
                <a:lnTo>
                  <a:pt x="1173483" y="1052512"/>
                </a:lnTo>
                <a:lnTo>
                  <a:pt x="1171580" y="1066165"/>
                </a:lnTo>
                <a:lnTo>
                  <a:pt x="1169042" y="1079817"/>
                </a:lnTo>
                <a:lnTo>
                  <a:pt x="1166503" y="1092835"/>
                </a:lnTo>
                <a:lnTo>
                  <a:pt x="1163013" y="1106170"/>
                </a:lnTo>
                <a:lnTo>
                  <a:pt x="1159841" y="1119187"/>
                </a:lnTo>
                <a:lnTo>
                  <a:pt x="1156351" y="1132205"/>
                </a:lnTo>
                <a:lnTo>
                  <a:pt x="1152226" y="1144905"/>
                </a:lnTo>
                <a:lnTo>
                  <a:pt x="1147784" y="1157287"/>
                </a:lnTo>
                <a:lnTo>
                  <a:pt x="1143025" y="1170305"/>
                </a:lnTo>
                <a:lnTo>
                  <a:pt x="1138266" y="1182052"/>
                </a:lnTo>
                <a:lnTo>
                  <a:pt x="1133190" y="1194435"/>
                </a:lnTo>
                <a:lnTo>
                  <a:pt x="1127796" y="1206182"/>
                </a:lnTo>
                <a:lnTo>
                  <a:pt x="1122402" y="1218247"/>
                </a:lnTo>
                <a:lnTo>
                  <a:pt x="1116374" y="1229995"/>
                </a:lnTo>
                <a:lnTo>
                  <a:pt x="1110346" y="1241107"/>
                </a:lnTo>
                <a:lnTo>
                  <a:pt x="1103683" y="1252537"/>
                </a:lnTo>
                <a:lnTo>
                  <a:pt x="1097338" y="1263332"/>
                </a:lnTo>
                <a:lnTo>
                  <a:pt x="1090675" y="1274445"/>
                </a:lnTo>
                <a:lnTo>
                  <a:pt x="1083695" y="1285240"/>
                </a:lnTo>
                <a:lnTo>
                  <a:pt x="1076398" y="1295400"/>
                </a:lnTo>
                <a:lnTo>
                  <a:pt x="1069100" y="1306195"/>
                </a:lnTo>
                <a:lnTo>
                  <a:pt x="1061486" y="1316037"/>
                </a:lnTo>
                <a:lnTo>
                  <a:pt x="1053871" y="1326197"/>
                </a:lnTo>
                <a:lnTo>
                  <a:pt x="1045939" y="1335722"/>
                </a:lnTo>
                <a:lnTo>
                  <a:pt x="1038008" y="1345247"/>
                </a:lnTo>
                <a:lnTo>
                  <a:pt x="1029759" y="1354455"/>
                </a:lnTo>
                <a:lnTo>
                  <a:pt x="1021509" y="1363345"/>
                </a:lnTo>
                <a:lnTo>
                  <a:pt x="1012943" y="1372552"/>
                </a:lnTo>
                <a:lnTo>
                  <a:pt x="1004377" y="1380807"/>
                </a:lnTo>
                <a:lnTo>
                  <a:pt x="996128" y="1389062"/>
                </a:lnTo>
                <a:lnTo>
                  <a:pt x="987244" y="1397317"/>
                </a:lnTo>
                <a:lnTo>
                  <a:pt x="978043" y="1405255"/>
                </a:lnTo>
                <a:lnTo>
                  <a:pt x="969477" y="1412875"/>
                </a:lnTo>
                <a:lnTo>
                  <a:pt x="960276" y="1420177"/>
                </a:lnTo>
                <a:lnTo>
                  <a:pt x="951075" y="1427480"/>
                </a:lnTo>
                <a:lnTo>
                  <a:pt x="942191" y="1434465"/>
                </a:lnTo>
                <a:lnTo>
                  <a:pt x="932673" y="1440815"/>
                </a:lnTo>
                <a:lnTo>
                  <a:pt x="923472" y="1447482"/>
                </a:lnTo>
                <a:lnTo>
                  <a:pt x="914271" y="1453832"/>
                </a:lnTo>
                <a:lnTo>
                  <a:pt x="905070" y="1459547"/>
                </a:lnTo>
                <a:lnTo>
                  <a:pt x="895552" y="1464945"/>
                </a:lnTo>
                <a:lnTo>
                  <a:pt x="886351" y="1470342"/>
                </a:lnTo>
                <a:lnTo>
                  <a:pt x="876833" y="1475422"/>
                </a:lnTo>
                <a:lnTo>
                  <a:pt x="867315" y="1480185"/>
                </a:lnTo>
                <a:lnTo>
                  <a:pt x="858431" y="1484630"/>
                </a:lnTo>
                <a:lnTo>
                  <a:pt x="848913" y="1489075"/>
                </a:lnTo>
                <a:lnTo>
                  <a:pt x="839712" y="1492567"/>
                </a:lnTo>
                <a:lnTo>
                  <a:pt x="830194" y="1496377"/>
                </a:lnTo>
                <a:lnTo>
                  <a:pt x="820993" y="1499870"/>
                </a:lnTo>
                <a:lnTo>
                  <a:pt x="812109" y="1503045"/>
                </a:lnTo>
                <a:lnTo>
                  <a:pt x="802908" y="1505585"/>
                </a:lnTo>
                <a:lnTo>
                  <a:pt x="793707" y="1508125"/>
                </a:lnTo>
                <a:lnTo>
                  <a:pt x="785141" y="1510030"/>
                </a:lnTo>
                <a:lnTo>
                  <a:pt x="775940" y="1511935"/>
                </a:lnTo>
                <a:lnTo>
                  <a:pt x="767373" y="1513522"/>
                </a:lnTo>
                <a:lnTo>
                  <a:pt x="758807" y="1514475"/>
                </a:lnTo>
                <a:lnTo>
                  <a:pt x="750241" y="1515427"/>
                </a:lnTo>
                <a:lnTo>
                  <a:pt x="741674" y="1515745"/>
                </a:lnTo>
                <a:lnTo>
                  <a:pt x="733743" y="1516062"/>
                </a:lnTo>
                <a:lnTo>
                  <a:pt x="725493" y="1515745"/>
                </a:lnTo>
                <a:lnTo>
                  <a:pt x="716927" y="1515427"/>
                </a:lnTo>
                <a:lnTo>
                  <a:pt x="708361" y="1514475"/>
                </a:lnTo>
                <a:lnTo>
                  <a:pt x="699794" y="1513522"/>
                </a:lnTo>
                <a:lnTo>
                  <a:pt x="691228" y="1511935"/>
                </a:lnTo>
                <a:lnTo>
                  <a:pt x="682027" y="1510030"/>
                </a:lnTo>
                <a:lnTo>
                  <a:pt x="673143" y="1508125"/>
                </a:lnTo>
                <a:lnTo>
                  <a:pt x="664260" y="1505585"/>
                </a:lnTo>
                <a:lnTo>
                  <a:pt x="655059" y="1503045"/>
                </a:lnTo>
                <a:lnTo>
                  <a:pt x="645858" y="1499870"/>
                </a:lnTo>
                <a:lnTo>
                  <a:pt x="636974" y="1496377"/>
                </a:lnTo>
                <a:lnTo>
                  <a:pt x="627456" y="1492567"/>
                </a:lnTo>
                <a:lnTo>
                  <a:pt x="618255" y="1489075"/>
                </a:lnTo>
                <a:lnTo>
                  <a:pt x="608737" y="1484630"/>
                </a:lnTo>
                <a:lnTo>
                  <a:pt x="599853" y="1480185"/>
                </a:lnTo>
                <a:lnTo>
                  <a:pt x="590335" y="1475422"/>
                </a:lnTo>
                <a:lnTo>
                  <a:pt x="580817" y="1470342"/>
                </a:lnTo>
                <a:lnTo>
                  <a:pt x="571616" y="1464945"/>
                </a:lnTo>
                <a:lnTo>
                  <a:pt x="562098" y="1459547"/>
                </a:lnTo>
                <a:lnTo>
                  <a:pt x="553214" y="1453832"/>
                </a:lnTo>
                <a:lnTo>
                  <a:pt x="543696" y="1447482"/>
                </a:lnTo>
                <a:lnTo>
                  <a:pt x="534495" y="1440815"/>
                </a:lnTo>
                <a:lnTo>
                  <a:pt x="524977" y="1434465"/>
                </a:lnTo>
                <a:lnTo>
                  <a:pt x="516093" y="1427480"/>
                </a:lnTo>
                <a:lnTo>
                  <a:pt x="506892" y="1420177"/>
                </a:lnTo>
                <a:lnTo>
                  <a:pt x="497691" y="1412875"/>
                </a:lnTo>
                <a:lnTo>
                  <a:pt x="489125" y="1405255"/>
                </a:lnTo>
                <a:lnTo>
                  <a:pt x="480241" y="1397317"/>
                </a:lnTo>
                <a:lnTo>
                  <a:pt x="471040" y="1389062"/>
                </a:lnTo>
                <a:lnTo>
                  <a:pt x="462791" y="1380807"/>
                </a:lnTo>
                <a:lnTo>
                  <a:pt x="453907" y="1372552"/>
                </a:lnTo>
                <a:lnTo>
                  <a:pt x="445658" y="1363345"/>
                </a:lnTo>
                <a:lnTo>
                  <a:pt x="437409" y="1354455"/>
                </a:lnTo>
                <a:lnTo>
                  <a:pt x="429160" y="1345247"/>
                </a:lnTo>
                <a:lnTo>
                  <a:pt x="421228" y="1335722"/>
                </a:lnTo>
                <a:lnTo>
                  <a:pt x="413296" y="1326197"/>
                </a:lnTo>
                <a:lnTo>
                  <a:pt x="405682" y="1316037"/>
                </a:lnTo>
                <a:lnTo>
                  <a:pt x="398067" y="1306195"/>
                </a:lnTo>
                <a:lnTo>
                  <a:pt x="390770" y="1295400"/>
                </a:lnTo>
                <a:lnTo>
                  <a:pt x="383473" y="1285240"/>
                </a:lnTo>
                <a:lnTo>
                  <a:pt x="376493" y="1274445"/>
                </a:lnTo>
                <a:lnTo>
                  <a:pt x="369830" y="1263332"/>
                </a:lnTo>
                <a:lnTo>
                  <a:pt x="363484" y="1252537"/>
                </a:lnTo>
                <a:lnTo>
                  <a:pt x="356822" y="1241107"/>
                </a:lnTo>
                <a:lnTo>
                  <a:pt x="350476" y="1229995"/>
                </a:lnTo>
                <a:lnTo>
                  <a:pt x="344765" y="1218247"/>
                </a:lnTo>
                <a:lnTo>
                  <a:pt x="339372" y="1206182"/>
                </a:lnTo>
                <a:lnTo>
                  <a:pt x="333978" y="1194435"/>
                </a:lnTo>
                <a:lnTo>
                  <a:pt x="328584" y="1182052"/>
                </a:lnTo>
                <a:lnTo>
                  <a:pt x="324143" y="1170305"/>
                </a:lnTo>
                <a:lnTo>
                  <a:pt x="319383" y="1157287"/>
                </a:lnTo>
                <a:lnTo>
                  <a:pt x="314942" y="1144905"/>
                </a:lnTo>
                <a:lnTo>
                  <a:pt x="310817" y="1132205"/>
                </a:lnTo>
                <a:lnTo>
                  <a:pt x="307327" y="1119187"/>
                </a:lnTo>
                <a:lnTo>
                  <a:pt x="303837" y="1106170"/>
                </a:lnTo>
                <a:lnTo>
                  <a:pt x="300982" y="1092835"/>
                </a:lnTo>
                <a:lnTo>
                  <a:pt x="298126" y="1079817"/>
                </a:lnTo>
                <a:lnTo>
                  <a:pt x="295588" y="1066165"/>
                </a:lnTo>
                <a:lnTo>
                  <a:pt x="293684" y="1052512"/>
                </a:lnTo>
                <a:lnTo>
                  <a:pt x="292098" y="1038860"/>
                </a:lnTo>
                <a:lnTo>
                  <a:pt x="290829" y="1025207"/>
                </a:lnTo>
                <a:lnTo>
                  <a:pt x="289877" y="1010920"/>
                </a:lnTo>
                <a:lnTo>
                  <a:pt x="288925" y="996950"/>
                </a:lnTo>
                <a:lnTo>
                  <a:pt x="288925" y="982980"/>
                </a:lnTo>
                <a:lnTo>
                  <a:pt x="288925" y="969010"/>
                </a:lnTo>
                <a:lnTo>
                  <a:pt x="289243" y="955040"/>
                </a:lnTo>
                <a:lnTo>
                  <a:pt x="290194" y="941705"/>
                </a:lnTo>
                <a:lnTo>
                  <a:pt x="291146" y="928052"/>
                </a:lnTo>
                <a:lnTo>
                  <a:pt x="292733" y="914717"/>
                </a:lnTo>
                <a:lnTo>
                  <a:pt x="294002" y="901700"/>
                </a:lnTo>
                <a:lnTo>
                  <a:pt x="295905" y="888365"/>
                </a:lnTo>
                <a:lnTo>
                  <a:pt x="298126" y="875347"/>
                </a:lnTo>
                <a:lnTo>
                  <a:pt x="300347" y="862330"/>
                </a:lnTo>
                <a:lnTo>
                  <a:pt x="302885" y="849312"/>
                </a:lnTo>
                <a:lnTo>
                  <a:pt x="305741" y="836612"/>
                </a:lnTo>
                <a:lnTo>
                  <a:pt x="308913" y="824230"/>
                </a:lnTo>
                <a:lnTo>
                  <a:pt x="312403" y="811847"/>
                </a:lnTo>
                <a:lnTo>
                  <a:pt x="315893" y="799465"/>
                </a:lnTo>
                <a:lnTo>
                  <a:pt x="320018" y="787082"/>
                </a:lnTo>
                <a:lnTo>
                  <a:pt x="324143" y="775017"/>
                </a:lnTo>
                <a:lnTo>
                  <a:pt x="328267" y="763587"/>
                </a:lnTo>
                <a:lnTo>
                  <a:pt x="332709" y="751840"/>
                </a:lnTo>
                <a:lnTo>
                  <a:pt x="337785" y="740092"/>
                </a:lnTo>
                <a:lnTo>
                  <a:pt x="342544" y="728980"/>
                </a:lnTo>
                <a:lnTo>
                  <a:pt x="347938" y="717550"/>
                </a:lnTo>
                <a:lnTo>
                  <a:pt x="353649" y="706120"/>
                </a:lnTo>
                <a:lnTo>
                  <a:pt x="359043" y="695325"/>
                </a:lnTo>
                <a:lnTo>
                  <a:pt x="365071" y="684847"/>
                </a:lnTo>
                <a:lnTo>
                  <a:pt x="371099" y="674052"/>
                </a:lnTo>
                <a:lnTo>
                  <a:pt x="377445" y="663892"/>
                </a:lnTo>
                <a:lnTo>
                  <a:pt x="383790" y="653732"/>
                </a:lnTo>
                <a:lnTo>
                  <a:pt x="390770" y="643572"/>
                </a:lnTo>
                <a:lnTo>
                  <a:pt x="397433" y="633730"/>
                </a:lnTo>
                <a:lnTo>
                  <a:pt x="404413" y="624205"/>
                </a:lnTo>
                <a:lnTo>
                  <a:pt x="411710" y="614680"/>
                </a:lnTo>
                <a:lnTo>
                  <a:pt x="419325" y="605790"/>
                </a:lnTo>
                <a:lnTo>
                  <a:pt x="426939" y="596900"/>
                </a:lnTo>
                <a:lnTo>
                  <a:pt x="434871" y="588010"/>
                </a:lnTo>
                <a:lnTo>
                  <a:pt x="442803" y="579437"/>
                </a:lnTo>
                <a:lnTo>
                  <a:pt x="450735" y="571500"/>
                </a:lnTo>
                <a:lnTo>
                  <a:pt x="458984" y="563245"/>
                </a:lnTo>
                <a:lnTo>
                  <a:pt x="467867" y="555307"/>
                </a:lnTo>
                <a:lnTo>
                  <a:pt x="476117" y="548005"/>
                </a:lnTo>
                <a:lnTo>
                  <a:pt x="485000" y="540385"/>
                </a:lnTo>
                <a:lnTo>
                  <a:pt x="494201" y="533400"/>
                </a:lnTo>
                <a:lnTo>
                  <a:pt x="503085" y="526415"/>
                </a:lnTo>
                <a:lnTo>
                  <a:pt x="512286" y="520065"/>
                </a:lnTo>
                <a:lnTo>
                  <a:pt x="521804" y="513715"/>
                </a:lnTo>
                <a:lnTo>
                  <a:pt x="531322" y="508000"/>
                </a:lnTo>
                <a:lnTo>
                  <a:pt x="541158" y="502285"/>
                </a:lnTo>
                <a:lnTo>
                  <a:pt x="550993" y="496570"/>
                </a:lnTo>
                <a:lnTo>
                  <a:pt x="560829" y="491172"/>
                </a:lnTo>
                <a:lnTo>
                  <a:pt x="570664" y="486410"/>
                </a:lnTo>
                <a:lnTo>
                  <a:pt x="580817" y="481647"/>
                </a:lnTo>
                <a:lnTo>
                  <a:pt x="590969" y="477520"/>
                </a:lnTo>
                <a:lnTo>
                  <a:pt x="601440" y="473392"/>
                </a:lnTo>
                <a:lnTo>
                  <a:pt x="612227" y="469582"/>
                </a:lnTo>
                <a:lnTo>
                  <a:pt x="622697" y="466090"/>
                </a:lnTo>
                <a:lnTo>
                  <a:pt x="633167" y="463232"/>
                </a:lnTo>
                <a:lnTo>
                  <a:pt x="644271" y="460375"/>
                </a:lnTo>
                <a:lnTo>
                  <a:pt x="655059" y="457835"/>
                </a:lnTo>
                <a:lnTo>
                  <a:pt x="665846" y="455612"/>
                </a:lnTo>
                <a:lnTo>
                  <a:pt x="676951" y="453707"/>
                </a:lnTo>
                <a:lnTo>
                  <a:pt x="688055" y="452120"/>
                </a:lnTo>
                <a:lnTo>
                  <a:pt x="699477" y="450850"/>
                </a:lnTo>
                <a:lnTo>
                  <a:pt x="710899" y="449897"/>
                </a:lnTo>
                <a:lnTo>
                  <a:pt x="722003" y="449580"/>
                </a:lnTo>
                <a:lnTo>
                  <a:pt x="733743" y="449262"/>
                </a:lnTo>
                <a:close/>
                <a:moveTo>
                  <a:pt x="1161098" y="420687"/>
                </a:moveTo>
                <a:lnTo>
                  <a:pt x="1640523" y="420687"/>
                </a:lnTo>
                <a:lnTo>
                  <a:pt x="1642746" y="421002"/>
                </a:lnTo>
                <a:lnTo>
                  <a:pt x="1644968" y="421317"/>
                </a:lnTo>
                <a:lnTo>
                  <a:pt x="1648778" y="422263"/>
                </a:lnTo>
                <a:lnTo>
                  <a:pt x="1652588" y="424469"/>
                </a:lnTo>
                <a:lnTo>
                  <a:pt x="1655763" y="426990"/>
                </a:lnTo>
                <a:lnTo>
                  <a:pt x="1658303" y="430457"/>
                </a:lnTo>
                <a:lnTo>
                  <a:pt x="1660526" y="433924"/>
                </a:lnTo>
                <a:lnTo>
                  <a:pt x="1661796" y="438021"/>
                </a:lnTo>
                <a:lnTo>
                  <a:pt x="1662113" y="440228"/>
                </a:lnTo>
                <a:lnTo>
                  <a:pt x="1662113" y="442434"/>
                </a:lnTo>
                <a:lnTo>
                  <a:pt x="1662113" y="444640"/>
                </a:lnTo>
                <a:lnTo>
                  <a:pt x="1661796" y="446531"/>
                </a:lnTo>
                <a:lnTo>
                  <a:pt x="1660526" y="450628"/>
                </a:lnTo>
                <a:lnTo>
                  <a:pt x="1658303" y="454095"/>
                </a:lnTo>
                <a:lnTo>
                  <a:pt x="1655763" y="457562"/>
                </a:lnTo>
                <a:lnTo>
                  <a:pt x="1652588" y="460083"/>
                </a:lnTo>
                <a:lnTo>
                  <a:pt x="1648778" y="462289"/>
                </a:lnTo>
                <a:lnTo>
                  <a:pt x="1644968" y="463235"/>
                </a:lnTo>
                <a:lnTo>
                  <a:pt x="1642746" y="463550"/>
                </a:lnTo>
                <a:lnTo>
                  <a:pt x="1640523" y="463550"/>
                </a:lnTo>
                <a:lnTo>
                  <a:pt x="1161098" y="463550"/>
                </a:lnTo>
                <a:lnTo>
                  <a:pt x="1158875" y="463550"/>
                </a:lnTo>
                <a:lnTo>
                  <a:pt x="1156970" y="463235"/>
                </a:lnTo>
                <a:lnTo>
                  <a:pt x="1152843" y="462289"/>
                </a:lnTo>
                <a:lnTo>
                  <a:pt x="1149350" y="460083"/>
                </a:lnTo>
                <a:lnTo>
                  <a:pt x="1145858" y="457562"/>
                </a:lnTo>
                <a:lnTo>
                  <a:pt x="1143318" y="454095"/>
                </a:lnTo>
                <a:lnTo>
                  <a:pt x="1141095" y="450628"/>
                </a:lnTo>
                <a:lnTo>
                  <a:pt x="1140143" y="446531"/>
                </a:lnTo>
                <a:lnTo>
                  <a:pt x="1139825" y="444640"/>
                </a:lnTo>
                <a:lnTo>
                  <a:pt x="1139825" y="442434"/>
                </a:lnTo>
                <a:lnTo>
                  <a:pt x="1139825" y="440228"/>
                </a:lnTo>
                <a:lnTo>
                  <a:pt x="1140143" y="438021"/>
                </a:lnTo>
                <a:lnTo>
                  <a:pt x="1141095" y="433924"/>
                </a:lnTo>
                <a:lnTo>
                  <a:pt x="1143318" y="430457"/>
                </a:lnTo>
                <a:lnTo>
                  <a:pt x="1145858" y="426990"/>
                </a:lnTo>
                <a:lnTo>
                  <a:pt x="1149350" y="424469"/>
                </a:lnTo>
                <a:lnTo>
                  <a:pt x="1152843" y="422263"/>
                </a:lnTo>
                <a:lnTo>
                  <a:pt x="1156970" y="421317"/>
                </a:lnTo>
                <a:lnTo>
                  <a:pt x="1158875" y="421002"/>
                </a:lnTo>
                <a:lnTo>
                  <a:pt x="1161098" y="420687"/>
                </a:lnTo>
                <a:close/>
                <a:moveTo>
                  <a:pt x="1158845" y="279400"/>
                </a:moveTo>
                <a:lnTo>
                  <a:pt x="1161064" y="279400"/>
                </a:lnTo>
                <a:lnTo>
                  <a:pt x="1908845" y="279400"/>
                </a:lnTo>
                <a:lnTo>
                  <a:pt x="1911064" y="279400"/>
                </a:lnTo>
                <a:lnTo>
                  <a:pt x="1913283" y="279718"/>
                </a:lnTo>
                <a:lnTo>
                  <a:pt x="1917404" y="280670"/>
                </a:lnTo>
                <a:lnTo>
                  <a:pt x="1920890" y="282893"/>
                </a:lnTo>
                <a:lnTo>
                  <a:pt x="1924377" y="285433"/>
                </a:lnTo>
                <a:lnTo>
                  <a:pt x="1926913" y="288608"/>
                </a:lnTo>
                <a:lnTo>
                  <a:pt x="1929132" y="292418"/>
                </a:lnTo>
                <a:lnTo>
                  <a:pt x="1930083" y="296228"/>
                </a:lnTo>
                <a:lnTo>
                  <a:pt x="1930400" y="298450"/>
                </a:lnTo>
                <a:lnTo>
                  <a:pt x="1930400" y="300673"/>
                </a:lnTo>
                <a:lnTo>
                  <a:pt x="1930400" y="302895"/>
                </a:lnTo>
                <a:lnTo>
                  <a:pt x="1930083" y="305118"/>
                </a:lnTo>
                <a:lnTo>
                  <a:pt x="1929132" y="309245"/>
                </a:lnTo>
                <a:lnTo>
                  <a:pt x="1926913" y="312738"/>
                </a:lnTo>
                <a:lnTo>
                  <a:pt x="1924377" y="315913"/>
                </a:lnTo>
                <a:lnTo>
                  <a:pt x="1920890" y="318453"/>
                </a:lnTo>
                <a:lnTo>
                  <a:pt x="1917404" y="320676"/>
                </a:lnTo>
                <a:lnTo>
                  <a:pt x="1913283" y="321946"/>
                </a:lnTo>
                <a:lnTo>
                  <a:pt x="1911064" y="322263"/>
                </a:lnTo>
                <a:lnTo>
                  <a:pt x="1908845" y="322263"/>
                </a:lnTo>
                <a:lnTo>
                  <a:pt x="1161064" y="322263"/>
                </a:lnTo>
                <a:lnTo>
                  <a:pt x="1158845" y="322263"/>
                </a:lnTo>
                <a:lnTo>
                  <a:pt x="1156943" y="321946"/>
                </a:lnTo>
                <a:lnTo>
                  <a:pt x="1152822" y="320676"/>
                </a:lnTo>
                <a:lnTo>
                  <a:pt x="1149335" y="318453"/>
                </a:lnTo>
                <a:lnTo>
                  <a:pt x="1145848" y="315913"/>
                </a:lnTo>
                <a:lnTo>
                  <a:pt x="1143312" y="312738"/>
                </a:lnTo>
                <a:lnTo>
                  <a:pt x="1141093" y="309245"/>
                </a:lnTo>
                <a:lnTo>
                  <a:pt x="1140142" y="305118"/>
                </a:lnTo>
                <a:lnTo>
                  <a:pt x="1139825" y="302895"/>
                </a:lnTo>
                <a:lnTo>
                  <a:pt x="1139825" y="300673"/>
                </a:lnTo>
                <a:lnTo>
                  <a:pt x="1139825" y="298450"/>
                </a:lnTo>
                <a:lnTo>
                  <a:pt x="1140142" y="296228"/>
                </a:lnTo>
                <a:lnTo>
                  <a:pt x="1141093" y="292418"/>
                </a:lnTo>
                <a:lnTo>
                  <a:pt x="1143312" y="288608"/>
                </a:lnTo>
                <a:lnTo>
                  <a:pt x="1145848" y="285433"/>
                </a:lnTo>
                <a:lnTo>
                  <a:pt x="1149335" y="282893"/>
                </a:lnTo>
                <a:lnTo>
                  <a:pt x="1152822" y="280670"/>
                </a:lnTo>
                <a:lnTo>
                  <a:pt x="1156943" y="279718"/>
                </a:lnTo>
                <a:lnTo>
                  <a:pt x="1158845" y="279400"/>
                </a:lnTo>
                <a:close/>
                <a:moveTo>
                  <a:pt x="1470971" y="0"/>
                </a:moveTo>
                <a:lnTo>
                  <a:pt x="1500194" y="0"/>
                </a:lnTo>
                <a:lnTo>
                  <a:pt x="1539264" y="317"/>
                </a:lnTo>
                <a:lnTo>
                  <a:pt x="1576746" y="1270"/>
                </a:lnTo>
                <a:lnTo>
                  <a:pt x="1613593" y="3174"/>
                </a:lnTo>
                <a:lnTo>
                  <a:pt x="1649486" y="6031"/>
                </a:lnTo>
                <a:lnTo>
                  <a:pt x="1684427" y="9522"/>
                </a:lnTo>
                <a:lnTo>
                  <a:pt x="1701262" y="11744"/>
                </a:lnTo>
                <a:lnTo>
                  <a:pt x="1717780" y="13648"/>
                </a:lnTo>
                <a:lnTo>
                  <a:pt x="1734297" y="15870"/>
                </a:lnTo>
                <a:lnTo>
                  <a:pt x="1750497" y="18409"/>
                </a:lnTo>
                <a:lnTo>
                  <a:pt x="1766379" y="21583"/>
                </a:lnTo>
                <a:lnTo>
                  <a:pt x="1781944" y="24440"/>
                </a:lnTo>
                <a:lnTo>
                  <a:pt x="1797508" y="27614"/>
                </a:lnTo>
                <a:lnTo>
                  <a:pt x="1812755" y="30788"/>
                </a:lnTo>
                <a:lnTo>
                  <a:pt x="1827367" y="34597"/>
                </a:lnTo>
                <a:lnTo>
                  <a:pt x="1841978" y="38088"/>
                </a:lnTo>
                <a:lnTo>
                  <a:pt x="1856272" y="42214"/>
                </a:lnTo>
                <a:lnTo>
                  <a:pt x="1870248" y="46341"/>
                </a:lnTo>
                <a:lnTo>
                  <a:pt x="1884225" y="50467"/>
                </a:lnTo>
                <a:lnTo>
                  <a:pt x="1897566" y="54911"/>
                </a:lnTo>
                <a:lnTo>
                  <a:pt x="1910907" y="59672"/>
                </a:lnTo>
                <a:lnTo>
                  <a:pt x="1923930" y="64433"/>
                </a:lnTo>
                <a:lnTo>
                  <a:pt x="1936318" y="69511"/>
                </a:lnTo>
                <a:lnTo>
                  <a:pt x="1948706" y="74589"/>
                </a:lnTo>
                <a:lnTo>
                  <a:pt x="1961094" y="79985"/>
                </a:lnTo>
                <a:lnTo>
                  <a:pt x="1972847" y="86016"/>
                </a:lnTo>
                <a:lnTo>
                  <a:pt x="1984600" y="91729"/>
                </a:lnTo>
                <a:lnTo>
                  <a:pt x="1995717" y="97442"/>
                </a:lnTo>
                <a:lnTo>
                  <a:pt x="2007470" y="104108"/>
                </a:lnTo>
                <a:lnTo>
                  <a:pt x="2018588" y="111091"/>
                </a:lnTo>
                <a:lnTo>
                  <a:pt x="2030023" y="118073"/>
                </a:lnTo>
                <a:lnTo>
                  <a:pt x="2040505" y="125374"/>
                </a:lnTo>
                <a:lnTo>
                  <a:pt x="2051305" y="132991"/>
                </a:lnTo>
                <a:lnTo>
                  <a:pt x="2061152" y="140609"/>
                </a:lnTo>
                <a:lnTo>
                  <a:pt x="2070999" y="148544"/>
                </a:lnTo>
                <a:lnTo>
                  <a:pt x="2079893" y="156479"/>
                </a:lnTo>
                <a:lnTo>
                  <a:pt x="2089104" y="165049"/>
                </a:lnTo>
                <a:lnTo>
                  <a:pt x="2097363" y="173301"/>
                </a:lnTo>
                <a:lnTo>
                  <a:pt x="2105939" y="182189"/>
                </a:lnTo>
                <a:lnTo>
                  <a:pt x="2113563" y="190758"/>
                </a:lnTo>
                <a:lnTo>
                  <a:pt x="2120869" y="199963"/>
                </a:lnTo>
                <a:lnTo>
                  <a:pt x="2128175" y="209168"/>
                </a:lnTo>
                <a:lnTo>
                  <a:pt x="2134845" y="218690"/>
                </a:lnTo>
                <a:lnTo>
                  <a:pt x="2141198" y="228529"/>
                </a:lnTo>
                <a:lnTo>
                  <a:pt x="2147233" y="237734"/>
                </a:lnTo>
                <a:lnTo>
                  <a:pt x="2152633" y="248208"/>
                </a:lnTo>
                <a:lnTo>
                  <a:pt x="2158033" y="258365"/>
                </a:lnTo>
                <a:lnTo>
                  <a:pt x="2162798" y="268522"/>
                </a:lnTo>
                <a:lnTo>
                  <a:pt x="2167245" y="278996"/>
                </a:lnTo>
                <a:lnTo>
                  <a:pt x="2171056" y="289470"/>
                </a:lnTo>
                <a:lnTo>
                  <a:pt x="2175186" y="300579"/>
                </a:lnTo>
                <a:lnTo>
                  <a:pt x="2178362" y="311371"/>
                </a:lnTo>
                <a:lnTo>
                  <a:pt x="2181221" y="322480"/>
                </a:lnTo>
                <a:lnTo>
                  <a:pt x="2184080" y="333589"/>
                </a:lnTo>
                <a:lnTo>
                  <a:pt x="2185986" y="345333"/>
                </a:lnTo>
                <a:lnTo>
                  <a:pt x="2187574" y="357077"/>
                </a:lnTo>
                <a:lnTo>
                  <a:pt x="2189162" y="368503"/>
                </a:lnTo>
                <a:lnTo>
                  <a:pt x="2190115" y="380565"/>
                </a:lnTo>
                <a:lnTo>
                  <a:pt x="2190750" y="392626"/>
                </a:lnTo>
                <a:lnTo>
                  <a:pt x="2190750" y="405005"/>
                </a:lnTo>
                <a:lnTo>
                  <a:pt x="2190750" y="416114"/>
                </a:lnTo>
                <a:lnTo>
                  <a:pt x="2190115" y="427223"/>
                </a:lnTo>
                <a:lnTo>
                  <a:pt x="2189162" y="438649"/>
                </a:lnTo>
                <a:lnTo>
                  <a:pt x="2187574" y="450393"/>
                </a:lnTo>
                <a:lnTo>
                  <a:pt x="2185350" y="461820"/>
                </a:lnTo>
                <a:lnTo>
                  <a:pt x="2182809" y="473563"/>
                </a:lnTo>
                <a:lnTo>
                  <a:pt x="2179950" y="485625"/>
                </a:lnTo>
                <a:lnTo>
                  <a:pt x="2176139" y="497686"/>
                </a:lnTo>
                <a:lnTo>
                  <a:pt x="2172009" y="509747"/>
                </a:lnTo>
                <a:lnTo>
                  <a:pt x="2166927" y="521809"/>
                </a:lnTo>
                <a:lnTo>
                  <a:pt x="2160892" y="534187"/>
                </a:lnTo>
                <a:lnTo>
                  <a:pt x="2154539" y="545931"/>
                </a:lnTo>
                <a:lnTo>
                  <a:pt x="2147233" y="557992"/>
                </a:lnTo>
                <a:lnTo>
                  <a:pt x="2138974" y="570371"/>
                </a:lnTo>
                <a:lnTo>
                  <a:pt x="2130398" y="582432"/>
                </a:lnTo>
                <a:lnTo>
                  <a:pt x="2120551" y="594176"/>
                </a:lnTo>
                <a:lnTo>
                  <a:pt x="2109751" y="606237"/>
                </a:lnTo>
                <a:lnTo>
                  <a:pt x="2098634" y="617981"/>
                </a:lnTo>
                <a:lnTo>
                  <a:pt x="2085928" y="629408"/>
                </a:lnTo>
                <a:lnTo>
                  <a:pt x="2072269" y="640834"/>
                </a:lnTo>
                <a:lnTo>
                  <a:pt x="2057658" y="651943"/>
                </a:lnTo>
                <a:lnTo>
                  <a:pt x="2042411" y="663052"/>
                </a:lnTo>
                <a:lnTo>
                  <a:pt x="2025576" y="673527"/>
                </a:lnTo>
                <a:lnTo>
                  <a:pt x="2007788" y="684001"/>
                </a:lnTo>
                <a:lnTo>
                  <a:pt x="1988729" y="694475"/>
                </a:lnTo>
                <a:lnTo>
                  <a:pt x="1968718" y="704632"/>
                </a:lnTo>
                <a:lnTo>
                  <a:pt x="1947436" y="714154"/>
                </a:lnTo>
                <a:lnTo>
                  <a:pt x="1924883" y="723359"/>
                </a:lnTo>
                <a:lnTo>
                  <a:pt x="1901060" y="732246"/>
                </a:lnTo>
                <a:lnTo>
                  <a:pt x="1875966" y="741133"/>
                </a:lnTo>
                <a:lnTo>
                  <a:pt x="1849284" y="749068"/>
                </a:lnTo>
                <a:lnTo>
                  <a:pt x="1821014" y="756686"/>
                </a:lnTo>
                <a:lnTo>
                  <a:pt x="1796238" y="763351"/>
                </a:lnTo>
                <a:lnTo>
                  <a:pt x="1771461" y="768747"/>
                </a:lnTo>
                <a:lnTo>
                  <a:pt x="1746685" y="773826"/>
                </a:lnTo>
                <a:lnTo>
                  <a:pt x="1722544" y="778587"/>
                </a:lnTo>
                <a:lnTo>
                  <a:pt x="1698721" y="782395"/>
                </a:lnTo>
                <a:lnTo>
                  <a:pt x="1675533" y="786204"/>
                </a:lnTo>
                <a:lnTo>
                  <a:pt x="1652980" y="789061"/>
                </a:lnTo>
                <a:lnTo>
                  <a:pt x="1631063" y="791917"/>
                </a:lnTo>
                <a:lnTo>
                  <a:pt x="1610416" y="794139"/>
                </a:lnTo>
                <a:lnTo>
                  <a:pt x="1590722" y="796044"/>
                </a:lnTo>
                <a:lnTo>
                  <a:pt x="1554511" y="799218"/>
                </a:lnTo>
                <a:lnTo>
                  <a:pt x="1524017" y="801122"/>
                </a:lnTo>
                <a:lnTo>
                  <a:pt x="1499559" y="802074"/>
                </a:lnTo>
                <a:lnTo>
                  <a:pt x="1494794" y="811914"/>
                </a:lnTo>
                <a:lnTo>
                  <a:pt x="1490347" y="821436"/>
                </a:lnTo>
                <a:lnTo>
                  <a:pt x="1480500" y="840162"/>
                </a:lnTo>
                <a:lnTo>
                  <a:pt x="1470018" y="857937"/>
                </a:lnTo>
                <a:lnTo>
                  <a:pt x="1459536" y="875077"/>
                </a:lnTo>
                <a:lnTo>
                  <a:pt x="1448101" y="891582"/>
                </a:lnTo>
                <a:lnTo>
                  <a:pt x="1436348" y="907134"/>
                </a:lnTo>
                <a:lnTo>
                  <a:pt x="1424277" y="922052"/>
                </a:lnTo>
                <a:lnTo>
                  <a:pt x="1412207" y="936335"/>
                </a:lnTo>
                <a:lnTo>
                  <a:pt x="1400454" y="949666"/>
                </a:lnTo>
                <a:lnTo>
                  <a:pt x="1388066" y="962997"/>
                </a:lnTo>
                <a:lnTo>
                  <a:pt x="1375996" y="974741"/>
                </a:lnTo>
                <a:lnTo>
                  <a:pt x="1363925" y="986485"/>
                </a:lnTo>
                <a:lnTo>
                  <a:pt x="1351855" y="996959"/>
                </a:lnTo>
                <a:lnTo>
                  <a:pt x="1340102" y="1007433"/>
                </a:lnTo>
                <a:lnTo>
                  <a:pt x="1328985" y="1016638"/>
                </a:lnTo>
                <a:lnTo>
                  <a:pt x="1317549" y="1025525"/>
                </a:lnTo>
                <a:lnTo>
                  <a:pt x="1323902" y="1018860"/>
                </a:lnTo>
                <a:lnTo>
                  <a:pt x="1329620" y="1012512"/>
                </a:lnTo>
                <a:lnTo>
                  <a:pt x="1335020" y="1005211"/>
                </a:lnTo>
                <a:lnTo>
                  <a:pt x="1340420" y="997594"/>
                </a:lnTo>
                <a:lnTo>
                  <a:pt x="1346137" y="989976"/>
                </a:lnTo>
                <a:lnTo>
                  <a:pt x="1351537" y="981406"/>
                </a:lnTo>
                <a:lnTo>
                  <a:pt x="1356302" y="973154"/>
                </a:lnTo>
                <a:lnTo>
                  <a:pt x="1361384" y="964267"/>
                </a:lnTo>
                <a:lnTo>
                  <a:pt x="1366149" y="955062"/>
                </a:lnTo>
                <a:lnTo>
                  <a:pt x="1370278" y="945857"/>
                </a:lnTo>
                <a:lnTo>
                  <a:pt x="1375043" y="936335"/>
                </a:lnTo>
                <a:lnTo>
                  <a:pt x="1379172" y="926496"/>
                </a:lnTo>
                <a:lnTo>
                  <a:pt x="1383302" y="916656"/>
                </a:lnTo>
                <a:lnTo>
                  <a:pt x="1387113" y="906499"/>
                </a:lnTo>
                <a:lnTo>
                  <a:pt x="1394419" y="885868"/>
                </a:lnTo>
                <a:lnTo>
                  <a:pt x="1401090" y="864920"/>
                </a:lnTo>
                <a:lnTo>
                  <a:pt x="1406807" y="843654"/>
                </a:lnTo>
                <a:lnTo>
                  <a:pt x="1411572" y="822388"/>
                </a:lnTo>
                <a:lnTo>
                  <a:pt x="1416019" y="801122"/>
                </a:lnTo>
                <a:lnTo>
                  <a:pt x="1419195" y="779856"/>
                </a:lnTo>
                <a:lnTo>
                  <a:pt x="1421736" y="759225"/>
                </a:lnTo>
                <a:lnTo>
                  <a:pt x="1423642" y="739229"/>
                </a:lnTo>
                <a:lnTo>
                  <a:pt x="1424277" y="719550"/>
                </a:lnTo>
                <a:lnTo>
                  <a:pt x="1443018" y="719867"/>
                </a:lnTo>
                <a:lnTo>
                  <a:pt x="1471924" y="719867"/>
                </a:lnTo>
                <a:lnTo>
                  <a:pt x="1479865" y="719867"/>
                </a:lnTo>
                <a:lnTo>
                  <a:pt x="1500829" y="719232"/>
                </a:lnTo>
                <a:lnTo>
                  <a:pt x="1532594" y="717328"/>
                </a:lnTo>
                <a:lnTo>
                  <a:pt x="1552288" y="716058"/>
                </a:lnTo>
                <a:lnTo>
                  <a:pt x="1573887" y="714471"/>
                </a:lnTo>
                <a:lnTo>
                  <a:pt x="1597075" y="712250"/>
                </a:lnTo>
                <a:lnTo>
                  <a:pt x="1622169" y="709393"/>
                </a:lnTo>
                <a:lnTo>
                  <a:pt x="1648533" y="705902"/>
                </a:lnTo>
                <a:lnTo>
                  <a:pt x="1675851" y="702093"/>
                </a:lnTo>
                <a:lnTo>
                  <a:pt x="1704121" y="697649"/>
                </a:lnTo>
                <a:lnTo>
                  <a:pt x="1733344" y="692253"/>
                </a:lnTo>
                <a:lnTo>
                  <a:pt x="1762885" y="685905"/>
                </a:lnTo>
                <a:lnTo>
                  <a:pt x="1792426" y="678922"/>
                </a:lnTo>
                <a:lnTo>
                  <a:pt x="1807355" y="675114"/>
                </a:lnTo>
                <a:lnTo>
                  <a:pt x="1821967" y="670987"/>
                </a:lnTo>
                <a:lnTo>
                  <a:pt x="1836896" y="666544"/>
                </a:lnTo>
                <a:lnTo>
                  <a:pt x="1851507" y="661783"/>
                </a:lnTo>
                <a:lnTo>
                  <a:pt x="1866119" y="657339"/>
                </a:lnTo>
                <a:lnTo>
                  <a:pt x="1880095" y="651943"/>
                </a:lnTo>
                <a:lnTo>
                  <a:pt x="1894389" y="646547"/>
                </a:lnTo>
                <a:lnTo>
                  <a:pt x="1908365" y="641152"/>
                </a:lnTo>
                <a:lnTo>
                  <a:pt x="1922024" y="635438"/>
                </a:lnTo>
                <a:lnTo>
                  <a:pt x="1935683" y="629090"/>
                </a:lnTo>
                <a:lnTo>
                  <a:pt x="1948706" y="622425"/>
                </a:lnTo>
                <a:lnTo>
                  <a:pt x="1961730" y="615759"/>
                </a:lnTo>
                <a:lnTo>
                  <a:pt x="1974118" y="608459"/>
                </a:lnTo>
                <a:lnTo>
                  <a:pt x="1986188" y="601159"/>
                </a:lnTo>
                <a:lnTo>
                  <a:pt x="1998258" y="593541"/>
                </a:lnTo>
                <a:lnTo>
                  <a:pt x="2009694" y="584971"/>
                </a:lnTo>
                <a:lnTo>
                  <a:pt x="2020176" y="576719"/>
                </a:lnTo>
                <a:lnTo>
                  <a:pt x="2030658" y="567832"/>
                </a:lnTo>
                <a:lnTo>
                  <a:pt x="2040505" y="558945"/>
                </a:lnTo>
                <a:lnTo>
                  <a:pt x="2049717" y="549422"/>
                </a:lnTo>
                <a:lnTo>
                  <a:pt x="2058611" y="539583"/>
                </a:lnTo>
                <a:lnTo>
                  <a:pt x="2066552" y="529426"/>
                </a:lnTo>
                <a:lnTo>
                  <a:pt x="2074175" y="518635"/>
                </a:lnTo>
                <a:lnTo>
                  <a:pt x="2081163" y="507843"/>
                </a:lnTo>
                <a:lnTo>
                  <a:pt x="2086881" y="496099"/>
                </a:lnTo>
                <a:lnTo>
                  <a:pt x="2092281" y="484355"/>
                </a:lnTo>
                <a:lnTo>
                  <a:pt x="2097045" y="471976"/>
                </a:lnTo>
                <a:lnTo>
                  <a:pt x="2098951" y="465946"/>
                </a:lnTo>
                <a:lnTo>
                  <a:pt x="2100857" y="459598"/>
                </a:lnTo>
                <a:lnTo>
                  <a:pt x="2102763" y="453250"/>
                </a:lnTo>
                <a:lnTo>
                  <a:pt x="2104034" y="446584"/>
                </a:lnTo>
                <a:lnTo>
                  <a:pt x="2105304" y="439919"/>
                </a:lnTo>
                <a:lnTo>
                  <a:pt x="2106257" y="433253"/>
                </a:lnTo>
                <a:lnTo>
                  <a:pt x="2106892" y="426270"/>
                </a:lnTo>
                <a:lnTo>
                  <a:pt x="2107845" y="419288"/>
                </a:lnTo>
                <a:lnTo>
                  <a:pt x="2108163" y="411987"/>
                </a:lnTo>
                <a:lnTo>
                  <a:pt x="2108163" y="405005"/>
                </a:lnTo>
                <a:lnTo>
                  <a:pt x="2107845" y="395165"/>
                </a:lnTo>
                <a:lnTo>
                  <a:pt x="2107210" y="386278"/>
                </a:lnTo>
                <a:lnTo>
                  <a:pt x="2106575" y="376756"/>
                </a:lnTo>
                <a:lnTo>
                  <a:pt x="2105622" y="367551"/>
                </a:lnTo>
                <a:lnTo>
                  <a:pt x="2104034" y="358347"/>
                </a:lnTo>
                <a:lnTo>
                  <a:pt x="2102128" y="349777"/>
                </a:lnTo>
                <a:lnTo>
                  <a:pt x="2099904" y="340889"/>
                </a:lnTo>
                <a:lnTo>
                  <a:pt x="2097998" y="332320"/>
                </a:lnTo>
                <a:lnTo>
                  <a:pt x="2094822" y="323750"/>
                </a:lnTo>
                <a:lnTo>
                  <a:pt x="2091963" y="315497"/>
                </a:lnTo>
                <a:lnTo>
                  <a:pt x="2088787" y="306928"/>
                </a:lnTo>
                <a:lnTo>
                  <a:pt x="2084975" y="298992"/>
                </a:lnTo>
                <a:lnTo>
                  <a:pt x="2081163" y="291057"/>
                </a:lnTo>
                <a:lnTo>
                  <a:pt x="2076716" y="283440"/>
                </a:lnTo>
                <a:lnTo>
                  <a:pt x="2072269" y="275822"/>
                </a:lnTo>
                <a:lnTo>
                  <a:pt x="2067187" y="268204"/>
                </a:lnTo>
                <a:lnTo>
                  <a:pt x="2062105" y="260904"/>
                </a:lnTo>
                <a:lnTo>
                  <a:pt x="2056705" y="253604"/>
                </a:lnTo>
                <a:lnTo>
                  <a:pt x="2050987" y="246621"/>
                </a:lnTo>
                <a:lnTo>
                  <a:pt x="2044952" y="239321"/>
                </a:lnTo>
                <a:lnTo>
                  <a:pt x="2038282" y="232655"/>
                </a:lnTo>
                <a:lnTo>
                  <a:pt x="2031929" y="225990"/>
                </a:lnTo>
                <a:lnTo>
                  <a:pt x="2024940" y="219325"/>
                </a:lnTo>
                <a:lnTo>
                  <a:pt x="2017635" y="212977"/>
                </a:lnTo>
                <a:lnTo>
                  <a:pt x="2010011" y="206946"/>
                </a:lnTo>
                <a:lnTo>
                  <a:pt x="2002388" y="200598"/>
                </a:lnTo>
                <a:lnTo>
                  <a:pt x="1993811" y="194567"/>
                </a:lnTo>
                <a:lnTo>
                  <a:pt x="1985553" y="188537"/>
                </a:lnTo>
                <a:lnTo>
                  <a:pt x="1976659" y="183141"/>
                </a:lnTo>
                <a:lnTo>
                  <a:pt x="1967765" y="177745"/>
                </a:lnTo>
                <a:lnTo>
                  <a:pt x="1958553" y="172349"/>
                </a:lnTo>
                <a:lnTo>
                  <a:pt x="1949024" y="167271"/>
                </a:lnTo>
                <a:lnTo>
                  <a:pt x="1939177" y="162192"/>
                </a:lnTo>
                <a:lnTo>
                  <a:pt x="1929012" y="157114"/>
                </a:lnTo>
                <a:lnTo>
                  <a:pt x="1918530" y="152353"/>
                </a:lnTo>
                <a:lnTo>
                  <a:pt x="1908048" y="147592"/>
                </a:lnTo>
                <a:lnTo>
                  <a:pt x="1896930" y="143148"/>
                </a:lnTo>
                <a:lnTo>
                  <a:pt x="1885495" y="138705"/>
                </a:lnTo>
                <a:lnTo>
                  <a:pt x="1874060" y="134896"/>
                </a:lnTo>
                <a:lnTo>
                  <a:pt x="1862307" y="130770"/>
                </a:lnTo>
                <a:lnTo>
                  <a:pt x="1850237" y="126643"/>
                </a:lnTo>
                <a:lnTo>
                  <a:pt x="1837849" y="123152"/>
                </a:lnTo>
                <a:lnTo>
                  <a:pt x="1825143" y="119343"/>
                </a:lnTo>
                <a:lnTo>
                  <a:pt x="1812437" y="116169"/>
                </a:lnTo>
                <a:lnTo>
                  <a:pt x="1785755" y="109821"/>
                </a:lnTo>
                <a:lnTo>
                  <a:pt x="1758120" y="104108"/>
                </a:lnTo>
                <a:lnTo>
                  <a:pt x="1729532" y="99347"/>
                </a:lnTo>
                <a:lnTo>
                  <a:pt x="1699674" y="94903"/>
                </a:lnTo>
                <a:lnTo>
                  <a:pt x="1669180" y="91094"/>
                </a:lnTo>
                <a:lnTo>
                  <a:pt x="1637416" y="88238"/>
                </a:lnTo>
                <a:lnTo>
                  <a:pt x="1604381" y="86016"/>
                </a:lnTo>
                <a:lnTo>
                  <a:pt x="1570711" y="84111"/>
                </a:lnTo>
                <a:lnTo>
                  <a:pt x="1536088" y="83159"/>
                </a:lnTo>
                <a:lnTo>
                  <a:pt x="1500194" y="82524"/>
                </a:lnTo>
                <a:lnTo>
                  <a:pt x="1456359" y="83159"/>
                </a:lnTo>
                <a:lnTo>
                  <a:pt x="1412842" y="84111"/>
                </a:lnTo>
                <a:lnTo>
                  <a:pt x="1390925" y="84746"/>
                </a:lnTo>
                <a:lnTo>
                  <a:pt x="1369008" y="86016"/>
                </a:lnTo>
                <a:lnTo>
                  <a:pt x="1347090" y="87285"/>
                </a:lnTo>
                <a:lnTo>
                  <a:pt x="1325490" y="89190"/>
                </a:lnTo>
                <a:lnTo>
                  <a:pt x="1303573" y="91094"/>
                </a:lnTo>
                <a:lnTo>
                  <a:pt x="1282291" y="93634"/>
                </a:lnTo>
                <a:lnTo>
                  <a:pt x="1260691" y="96173"/>
                </a:lnTo>
                <a:lnTo>
                  <a:pt x="1239092" y="99347"/>
                </a:lnTo>
                <a:lnTo>
                  <a:pt x="1217492" y="102838"/>
                </a:lnTo>
                <a:lnTo>
                  <a:pt x="1196527" y="106647"/>
                </a:lnTo>
                <a:lnTo>
                  <a:pt x="1175245" y="111091"/>
                </a:lnTo>
                <a:lnTo>
                  <a:pt x="1154598" y="115852"/>
                </a:lnTo>
                <a:lnTo>
                  <a:pt x="1133634" y="121247"/>
                </a:lnTo>
                <a:lnTo>
                  <a:pt x="1113305" y="126961"/>
                </a:lnTo>
                <a:lnTo>
                  <a:pt x="1092976" y="133626"/>
                </a:lnTo>
                <a:lnTo>
                  <a:pt x="1072647" y="140609"/>
                </a:lnTo>
                <a:lnTo>
                  <a:pt x="1052953" y="148227"/>
                </a:lnTo>
                <a:lnTo>
                  <a:pt x="1033259" y="156479"/>
                </a:lnTo>
                <a:lnTo>
                  <a:pt x="1013565" y="165366"/>
                </a:lnTo>
                <a:lnTo>
                  <a:pt x="994506" y="174888"/>
                </a:lnTo>
                <a:lnTo>
                  <a:pt x="975448" y="185045"/>
                </a:lnTo>
                <a:lnTo>
                  <a:pt x="956707" y="195837"/>
                </a:lnTo>
                <a:lnTo>
                  <a:pt x="938284" y="207581"/>
                </a:lnTo>
                <a:lnTo>
                  <a:pt x="920496" y="219959"/>
                </a:lnTo>
                <a:lnTo>
                  <a:pt x="902708" y="232973"/>
                </a:lnTo>
                <a:lnTo>
                  <a:pt x="885237" y="247256"/>
                </a:lnTo>
                <a:lnTo>
                  <a:pt x="868084" y="261856"/>
                </a:lnTo>
                <a:lnTo>
                  <a:pt x="859508" y="269792"/>
                </a:lnTo>
                <a:lnTo>
                  <a:pt x="851567" y="277409"/>
                </a:lnTo>
                <a:lnTo>
                  <a:pt x="848391" y="280583"/>
                </a:lnTo>
                <a:lnTo>
                  <a:pt x="844897" y="283122"/>
                </a:lnTo>
                <a:lnTo>
                  <a:pt x="841402" y="284709"/>
                </a:lnTo>
                <a:lnTo>
                  <a:pt x="837591" y="286614"/>
                </a:lnTo>
                <a:lnTo>
                  <a:pt x="833779" y="287883"/>
                </a:lnTo>
                <a:lnTo>
                  <a:pt x="829967" y="288836"/>
                </a:lnTo>
                <a:lnTo>
                  <a:pt x="826156" y="289153"/>
                </a:lnTo>
                <a:lnTo>
                  <a:pt x="822026" y="289470"/>
                </a:lnTo>
                <a:lnTo>
                  <a:pt x="817897" y="289153"/>
                </a:lnTo>
                <a:lnTo>
                  <a:pt x="814085" y="288518"/>
                </a:lnTo>
                <a:lnTo>
                  <a:pt x="810273" y="287883"/>
                </a:lnTo>
                <a:lnTo>
                  <a:pt x="806462" y="286296"/>
                </a:lnTo>
                <a:lnTo>
                  <a:pt x="802650" y="284392"/>
                </a:lnTo>
                <a:lnTo>
                  <a:pt x="799474" y="282170"/>
                </a:lnTo>
                <a:lnTo>
                  <a:pt x="795979" y="279631"/>
                </a:lnTo>
                <a:lnTo>
                  <a:pt x="792803" y="276774"/>
                </a:lnTo>
                <a:lnTo>
                  <a:pt x="789944" y="273600"/>
                </a:lnTo>
                <a:lnTo>
                  <a:pt x="787721" y="270426"/>
                </a:lnTo>
                <a:lnTo>
                  <a:pt x="785497" y="266617"/>
                </a:lnTo>
                <a:lnTo>
                  <a:pt x="783591" y="263126"/>
                </a:lnTo>
                <a:lnTo>
                  <a:pt x="782638" y="259317"/>
                </a:lnTo>
                <a:lnTo>
                  <a:pt x="781686" y="255191"/>
                </a:lnTo>
                <a:lnTo>
                  <a:pt x="781050" y="251382"/>
                </a:lnTo>
                <a:lnTo>
                  <a:pt x="781050" y="247256"/>
                </a:lnTo>
                <a:lnTo>
                  <a:pt x="781050" y="243447"/>
                </a:lnTo>
                <a:lnTo>
                  <a:pt x="782003" y="239321"/>
                </a:lnTo>
                <a:lnTo>
                  <a:pt x="782956" y="235512"/>
                </a:lnTo>
                <a:lnTo>
                  <a:pt x="784544" y="231703"/>
                </a:lnTo>
                <a:lnTo>
                  <a:pt x="785815" y="227894"/>
                </a:lnTo>
                <a:lnTo>
                  <a:pt x="788038" y="224720"/>
                </a:lnTo>
                <a:lnTo>
                  <a:pt x="790580" y="221546"/>
                </a:lnTo>
                <a:lnTo>
                  <a:pt x="793438" y="218055"/>
                </a:lnTo>
                <a:lnTo>
                  <a:pt x="810273" y="202502"/>
                </a:lnTo>
                <a:lnTo>
                  <a:pt x="827108" y="187584"/>
                </a:lnTo>
                <a:lnTo>
                  <a:pt x="844579" y="173301"/>
                </a:lnTo>
                <a:lnTo>
                  <a:pt x="862367" y="159653"/>
                </a:lnTo>
                <a:lnTo>
                  <a:pt x="880790" y="146322"/>
                </a:lnTo>
                <a:lnTo>
                  <a:pt x="899531" y="133944"/>
                </a:lnTo>
                <a:lnTo>
                  <a:pt x="918590" y="121882"/>
                </a:lnTo>
                <a:lnTo>
                  <a:pt x="938284" y="110773"/>
                </a:lnTo>
                <a:lnTo>
                  <a:pt x="958613" y="99664"/>
                </a:lnTo>
                <a:lnTo>
                  <a:pt x="979260" y="89825"/>
                </a:lnTo>
                <a:lnTo>
                  <a:pt x="1000224" y="79985"/>
                </a:lnTo>
                <a:lnTo>
                  <a:pt x="1022141" y="71415"/>
                </a:lnTo>
                <a:lnTo>
                  <a:pt x="1044376" y="62846"/>
                </a:lnTo>
                <a:lnTo>
                  <a:pt x="1066929" y="54911"/>
                </a:lnTo>
                <a:lnTo>
                  <a:pt x="1090117" y="47610"/>
                </a:lnTo>
                <a:lnTo>
                  <a:pt x="1113940" y="40627"/>
                </a:lnTo>
                <a:lnTo>
                  <a:pt x="1133634" y="35866"/>
                </a:lnTo>
                <a:lnTo>
                  <a:pt x="1154281" y="31423"/>
                </a:lnTo>
                <a:lnTo>
                  <a:pt x="1174928" y="26662"/>
                </a:lnTo>
                <a:lnTo>
                  <a:pt x="1196210" y="22536"/>
                </a:lnTo>
                <a:lnTo>
                  <a:pt x="1218127" y="19044"/>
                </a:lnTo>
                <a:lnTo>
                  <a:pt x="1240362" y="15553"/>
                </a:lnTo>
                <a:lnTo>
                  <a:pt x="1263232" y="12696"/>
                </a:lnTo>
                <a:lnTo>
                  <a:pt x="1286420" y="9839"/>
                </a:lnTo>
                <a:lnTo>
                  <a:pt x="1310879" y="7618"/>
                </a:lnTo>
                <a:lnTo>
                  <a:pt x="1335655" y="5396"/>
                </a:lnTo>
                <a:lnTo>
                  <a:pt x="1361384" y="3491"/>
                </a:lnTo>
                <a:lnTo>
                  <a:pt x="1387431" y="2539"/>
                </a:lnTo>
                <a:lnTo>
                  <a:pt x="1414431" y="1270"/>
                </a:lnTo>
                <a:lnTo>
                  <a:pt x="1442383" y="635"/>
                </a:lnTo>
                <a:lnTo>
                  <a:pt x="1470971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687028" y="4265842"/>
            <a:ext cx="1241654" cy="1245407"/>
            <a:chOff x="3362839" y="3450579"/>
            <a:chExt cx="1035429" cy="1119161"/>
          </a:xfrm>
        </p:grpSpPr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3362839" y="3732098"/>
              <a:ext cx="703771" cy="837642"/>
            </a:xfrm>
            <a:custGeom>
              <a:avLst/>
              <a:gdLst>
                <a:gd name="T0" fmla="*/ 1292466 w 1766888"/>
                <a:gd name="T1" fmla="*/ 1151792 h 2276475"/>
                <a:gd name="T2" fmla="*/ 1414974 w 1766888"/>
                <a:gd name="T3" fmla="*/ 1225730 h 2276475"/>
                <a:gd name="T4" fmla="*/ 1476893 w 1766888"/>
                <a:gd name="T5" fmla="*/ 1355254 h 2276475"/>
                <a:gd name="T6" fmla="*/ 1467326 w 1766888"/>
                <a:gd name="T7" fmla="*/ 1751008 h 2276475"/>
                <a:gd name="T8" fmla="*/ 1407533 w 1766888"/>
                <a:gd name="T9" fmla="*/ 1803934 h 2276475"/>
                <a:gd name="T10" fmla="*/ 1219918 w 1766888"/>
                <a:gd name="T11" fmla="*/ 1867233 h 2276475"/>
                <a:gd name="T12" fmla="*/ 903948 w 1766888"/>
                <a:gd name="T13" fmla="*/ 1905000 h 2276475"/>
                <a:gd name="T14" fmla="*/ 967726 w 1766888"/>
                <a:gd name="T15" fmla="*/ 1656591 h 2276475"/>
                <a:gd name="T16" fmla="*/ 1003602 w 1766888"/>
                <a:gd name="T17" fmla="*/ 1348339 h 2276475"/>
                <a:gd name="T18" fmla="*/ 477984 w 1766888"/>
                <a:gd name="T19" fmla="*/ 1374851 h 2276475"/>
                <a:gd name="T20" fmla="*/ 516287 w 1766888"/>
                <a:gd name="T21" fmla="*/ 1679009 h 2276475"/>
                <a:gd name="T22" fmla="*/ 547408 w 1766888"/>
                <a:gd name="T23" fmla="*/ 1902076 h 2276475"/>
                <a:gd name="T24" fmla="*/ 237796 w 1766888"/>
                <a:gd name="T25" fmla="*/ 1860334 h 2276475"/>
                <a:gd name="T26" fmla="*/ 65965 w 1766888"/>
                <a:gd name="T27" fmla="*/ 1798386 h 2276475"/>
                <a:gd name="T28" fmla="*/ 9310 w 1766888"/>
                <a:gd name="T29" fmla="*/ 1745211 h 2276475"/>
                <a:gd name="T30" fmla="*/ 4788 w 1766888"/>
                <a:gd name="T31" fmla="*/ 1343212 h 2276475"/>
                <a:gd name="T32" fmla="*/ 72881 w 1766888"/>
                <a:gd name="T33" fmla="*/ 1217188 h 2276475"/>
                <a:gd name="T34" fmla="*/ 198961 w 1766888"/>
                <a:gd name="T35" fmla="*/ 1149125 h 2276475"/>
                <a:gd name="T36" fmla="*/ 507437 w 1766888"/>
                <a:gd name="T37" fmla="*/ 357977 h 2276475"/>
                <a:gd name="T38" fmla="*/ 463817 w 1766888"/>
                <a:gd name="T39" fmla="*/ 443754 h 2276475"/>
                <a:gd name="T40" fmla="*/ 451316 w 1766888"/>
                <a:gd name="T41" fmla="*/ 602028 h 2276475"/>
                <a:gd name="T42" fmla="*/ 470998 w 1766888"/>
                <a:gd name="T43" fmla="*/ 723921 h 2276475"/>
                <a:gd name="T44" fmla="*/ 544941 w 1766888"/>
                <a:gd name="T45" fmla="*/ 876619 h 2276475"/>
                <a:gd name="T46" fmla="*/ 637237 w 1766888"/>
                <a:gd name="T47" fmla="*/ 967972 h 2276475"/>
                <a:gd name="T48" fmla="*/ 711977 w 1766888"/>
                <a:gd name="T49" fmla="*/ 999309 h 2276475"/>
                <a:gd name="T50" fmla="*/ 785919 w 1766888"/>
                <a:gd name="T51" fmla="*/ 992936 h 2276475"/>
                <a:gd name="T52" fmla="*/ 860129 w 1766888"/>
                <a:gd name="T53" fmla="*/ 949915 h 2276475"/>
                <a:gd name="T54" fmla="*/ 965989 w 1766888"/>
                <a:gd name="T55" fmla="*/ 814213 h 2276475"/>
                <a:gd name="T56" fmla="*/ 1011472 w 1766888"/>
                <a:gd name="T57" fmla="*/ 684618 h 2276475"/>
                <a:gd name="T58" fmla="*/ 1021579 w 1766888"/>
                <a:gd name="T59" fmla="*/ 552368 h 2276475"/>
                <a:gd name="T60" fmla="*/ 823423 w 1766888"/>
                <a:gd name="T61" fmla="*/ 523688 h 2276475"/>
                <a:gd name="T62" fmla="*/ 651866 w 1766888"/>
                <a:gd name="T63" fmla="*/ 465795 h 2276475"/>
                <a:gd name="T64" fmla="*/ 565155 w 1766888"/>
                <a:gd name="T65" fmla="*/ 391172 h 2276475"/>
                <a:gd name="T66" fmla="*/ 515417 w 1766888"/>
                <a:gd name="T67" fmla="*/ 357712 h 2276475"/>
                <a:gd name="T68" fmla="*/ 873960 w 1766888"/>
                <a:gd name="T69" fmla="*/ 9561 h 2276475"/>
                <a:gd name="T70" fmla="*/ 992587 w 1766888"/>
                <a:gd name="T71" fmla="*/ 51785 h 2276475"/>
                <a:gd name="T72" fmla="*/ 1081957 w 1766888"/>
                <a:gd name="T73" fmla="*/ 125876 h 2276475"/>
                <a:gd name="T74" fmla="*/ 1157230 w 1766888"/>
                <a:gd name="T75" fmla="*/ 249097 h 2276475"/>
                <a:gd name="T76" fmla="*/ 1230906 w 1766888"/>
                <a:gd name="T77" fmla="*/ 488103 h 2276475"/>
                <a:gd name="T78" fmla="*/ 1337831 w 1766888"/>
                <a:gd name="T79" fmla="*/ 751008 h 2276475"/>
                <a:gd name="T80" fmla="*/ 1364961 w 1766888"/>
                <a:gd name="T81" fmla="*/ 875823 h 2276475"/>
                <a:gd name="T82" fmla="*/ 1347938 w 1766888"/>
                <a:gd name="T83" fmla="*/ 927341 h 2276475"/>
                <a:gd name="T84" fmla="*/ 1304583 w 1766888"/>
                <a:gd name="T85" fmla="*/ 961864 h 2276475"/>
                <a:gd name="T86" fmla="*/ 1156165 w 1766888"/>
                <a:gd name="T87" fmla="*/ 978330 h 2276475"/>
                <a:gd name="T88" fmla="*/ 961733 w 1766888"/>
                <a:gd name="T89" fmla="*/ 983110 h 2276475"/>
                <a:gd name="T90" fmla="*/ 867310 w 1766888"/>
                <a:gd name="T91" fmla="*/ 1058264 h 2276475"/>
                <a:gd name="T92" fmla="*/ 768631 w 1766888"/>
                <a:gd name="T93" fmla="*/ 1094911 h 2276475"/>
                <a:gd name="T94" fmla="*/ 672612 w 1766888"/>
                <a:gd name="T95" fmla="*/ 1087741 h 2276475"/>
                <a:gd name="T96" fmla="*/ 575529 w 1766888"/>
                <a:gd name="T97" fmla="*/ 1038878 h 2276475"/>
                <a:gd name="T98" fmla="*/ 485893 w 1766888"/>
                <a:gd name="T99" fmla="*/ 954163 h 2276475"/>
                <a:gd name="T100" fmla="*/ 264863 w 1766888"/>
                <a:gd name="T101" fmla="*/ 979126 h 2276475"/>
                <a:gd name="T102" fmla="*/ 164055 w 1766888"/>
                <a:gd name="T103" fmla="*/ 948321 h 2276475"/>
                <a:gd name="T104" fmla="*/ 133202 w 1766888"/>
                <a:gd name="T105" fmla="*/ 907159 h 2276475"/>
                <a:gd name="T106" fmla="*/ 132404 w 1766888"/>
                <a:gd name="T107" fmla="*/ 813681 h 2276475"/>
                <a:gd name="T108" fmla="*/ 214592 w 1766888"/>
                <a:gd name="T109" fmla="*/ 612651 h 2276475"/>
                <a:gd name="T110" fmla="*/ 305558 w 1766888"/>
                <a:gd name="T111" fmla="*/ 333014 h 2276475"/>
                <a:gd name="T112" fmla="*/ 369925 w 1766888"/>
                <a:gd name="T113" fmla="*/ 180582 h 2276475"/>
                <a:gd name="T114" fmla="*/ 453443 w 1766888"/>
                <a:gd name="T115" fmla="*/ 83652 h 2276475"/>
                <a:gd name="T116" fmla="*/ 546537 w 1766888"/>
                <a:gd name="T117" fmla="*/ 29212 h 2276475"/>
                <a:gd name="T118" fmla="*/ 706391 w 1766888"/>
                <a:gd name="T119" fmla="*/ 265 h 227647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66888" h="2276475">
                  <a:moveTo>
                    <a:pt x="1210250" y="1347787"/>
                  </a:moveTo>
                  <a:lnTo>
                    <a:pt x="1263883" y="1351283"/>
                  </a:lnTo>
                  <a:lnTo>
                    <a:pt x="1313390" y="1354461"/>
                  </a:lnTo>
                  <a:lnTo>
                    <a:pt x="1357502" y="1357640"/>
                  </a:lnTo>
                  <a:lnTo>
                    <a:pt x="1395267" y="1360818"/>
                  </a:lnTo>
                  <a:lnTo>
                    <a:pt x="1449535" y="1364950"/>
                  </a:lnTo>
                  <a:lnTo>
                    <a:pt x="1469211" y="1366857"/>
                  </a:lnTo>
                  <a:lnTo>
                    <a:pt x="1484443" y="1367174"/>
                  </a:lnTo>
                  <a:lnTo>
                    <a:pt x="1499676" y="1368446"/>
                  </a:lnTo>
                  <a:lnTo>
                    <a:pt x="1514275" y="1370671"/>
                  </a:lnTo>
                  <a:lnTo>
                    <a:pt x="1529190" y="1373213"/>
                  </a:lnTo>
                  <a:lnTo>
                    <a:pt x="1543471" y="1376391"/>
                  </a:lnTo>
                  <a:lnTo>
                    <a:pt x="1557752" y="1380205"/>
                  </a:lnTo>
                  <a:lnTo>
                    <a:pt x="1571716" y="1384973"/>
                  </a:lnTo>
                  <a:lnTo>
                    <a:pt x="1585045" y="1390058"/>
                  </a:lnTo>
                  <a:lnTo>
                    <a:pt x="1598056" y="1396414"/>
                  </a:lnTo>
                  <a:lnTo>
                    <a:pt x="1611385" y="1403089"/>
                  </a:lnTo>
                  <a:lnTo>
                    <a:pt x="1623762" y="1410399"/>
                  </a:lnTo>
                  <a:lnTo>
                    <a:pt x="1635821" y="1418027"/>
                  </a:lnTo>
                  <a:lnTo>
                    <a:pt x="1647246" y="1426290"/>
                  </a:lnTo>
                  <a:lnTo>
                    <a:pt x="1658671" y="1435189"/>
                  </a:lnTo>
                  <a:lnTo>
                    <a:pt x="1669143" y="1444724"/>
                  </a:lnTo>
                  <a:lnTo>
                    <a:pt x="1679933" y="1454577"/>
                  </a:lnTo>
                  <a:lnTo>
                    <a:pt x="1689771" y="1464747"/>
                  </a:lnTo>
                  <a:lnTo>
                    <a:pt x="1698975" y="1475553"/>
                  </a:lnTo>
                  <a:lnTo>
                    <a:pt x="1707860" y="1486995"/>
                  </a:lnTo>
                  <a:lnTo>
                    <a:pt x="1716112" y="1498437"/>
                  </a:lnTo>
                  <a:lnTo>
                    <a:pt x="1723728" y="1510514"/>
                  </a:lnTo>
                  <a:lnTo>
                    <a:pt x="1731027" y="1522909"/>
                  </a:lnTo>
                  <a:lnTo>
                    <a:pt x="1737692" y="1535622"/>
                  </a:lnTo>
                  <a:lnTo>
                    <a:pt x="1743404" y="1548971"/>
                  </a:lnTo>
                  <a:lnTo>
                    <a:pt x="1749116" y="1562638"/>
                  </a:lnTo>
                  <a:lnTo>
                    <a:pt x="1753242" y="1576622"/>
                  </a:lnTo>
                  <a:lnTo>
                    <a:pt x="1757368" y="1590606"/>
                  </a:lnTo>
                  <a:lnTo>
                    <a:pt x="1761176" y="1605226"/>
                  </a:lnTo>
                  <a:lnTo>
                    <a:pt x="1763715" y="1619528"/>
                  </a:lnTo>
                  <a:lnTo>
                    <a:pt x="1765301" y="1634784"/>
                  </a:lnTo>
                  <a:lnTo>
                    <a:pt x="1766571" y="1650040"/>
                  </a:lnTo>
                  <a:lnTo>
                    <a:pt x="1766888" y="1665295"/>
                  </a:lnTo>
                  <a:lnTo>
                    <a:pt x="1766888" y="2042873"/>
                  </a:lnTo>
                  <a:lnTo>
                    <a:pt x="1766571" y="2049547"/>
                  </a:lnTo>
                  <a:lnTo>
                    <a:pt x="1766254" y="2055904"/>
                  </a:lnTo>
                  <a:lnTo>
                    <a:pt x="1764667" y="2062260"/>
                  </a:lnTo>
                  <a:lnTo>
                    <a:pt x="1763080" y="2068299"/>
                  </a:lnTo>
                  <a:lnTo>
                    <a:pt x="1761176" y="2074656"/>
                  </a:lnTo>
                  <a:lnTo>
                    <a:pt x="1758637" y="2080694"/>
                  </a:lnTo>
                  <a:lnTo>
                    <a:pt x="1755463" y="2086733"/>
                  </a:lnTo>
                  <a:lnTo>
                    <a:pt x="1752290" y="2092454"/>
                  </a:lnTo>
                  <a:lnTo>
                    <a:pt x="1748799" y="2098175"/>
                  </a:lnTo>
                  <a:lnTo>
                    <a:pt x="1744356" y="2104213"/>
                  </a:lnTo>
                  <a:lnTo>
                    <a:pt x="1739596" y="2109616"/>
                  </a:lnTo>
                  <a:lnTo>
                    <a:pt x="1734836" y="2115019"/>
                  </a:lnTo>
                  <a:lnTo>
                    <a:pt x="1729440" y="2120423"/>
                  </a:lnTo>
                  <a:lnTo>
                    <a:pt x="1723411" y="2125826"/>
                  </a:lnTo>
                  <a:lnTo>
                    <a:pt x="1717381" y="2131229"/>
                  </a:lnTo>
                  <a:lnTo>
                    <a:pt x="1710717" y="2136314"/>
                  </a:lnTo>
                  <a:lnTo>
                    <a:pt x="1703735" y="2141399"/>
                  </a:lnTo>
                  <a:lnTo>
                    <a:pt x="1696436" y="2146166"/>
                  </a:lnTo>
                  <a:lnTo>
                    <a:pt x="1688819" y="2150934"/>
                  </a:lnTo>
                  <a:lnTo>
                    <a:pt x="1680885" y="2155701"/>
                  </a:lnTo>
                  <a:lnTo>
                    <a:pt x="1672634" y="2160469"/>
                  </a:lnTo>
                  <a:lnTo>
                    <a:pt x="1663748" y="2164918"/>
                  </a:lnTo>
                  <a:lnTo>
                    <a:pt x="1654545" y="2169368"/>
                  </a:lnTo>
                  <a:lnTo>
                    <a:pt x="1645342" y="2173817"/>
                  </a:lnTo>
                  <a:lnTo>
                    <a:pt x="1625666" y="2182081"/>
                  </a:lnTo>
                  <a:lnTo>
                    <a:pt x="1604721" y="2190344"/>
                  </a:lnTo>
                  <a:lnTo>
                    <a:pt x="1582823" y="2198290"/>
                  </a:lnTo>
                  <a:lnTo>
                    <a:pt x="1559656" y="2205600"/>
                  </a:lnTo>
                  <a:lnTo>
                    <a:pt x="1535537" y="2212592"/>
                  </a:lnTo>
                  <a:lnTo>
                    <a:pt x="1510149" y="2218949"/>
                  </a:lnTo>
                  <a:lnTo>
                    <a:pt x="1484126" y="2225623"/>
                  </a:lnTo>
                  <a:lnTo>
                    <a:pt x="1456834" y="2231344"/>
                  </a:lnTo>
                  <a:lnTo>
                    <a:pt x="1428907" y="2237383"/>
                  </a:lnTo>
                  <a:lnTo>
                    <a:pt x="1400027" y="2242468"/>
                  </a:lnTo>
                  <a:lnTo>
                    <a:pt x="1370514" y="2247553"/>
                  </a:lnTo>
                  <a:lnTo>
                    <a:pt x="1340365" y="2252003"/>
                  </a:lnTo>
                  <a:lnTo>
                    <a:pt x="1309582" y="2256134"/>
                  </a:lnTo>
                  <a:lnTo>
                    <a:pt x="1277846" y="2259948"/>
                  </a:lnTo>
                  <a:lnTo>
                    <a:pt x="1245793" y="2263444"/>
                  </a:lnTo>
                  <a:lnTo>
                    <a:pt x="1213423" y="2266940"/>
                  </a:lnTo>
                  <a:lnTo>
                    <a:pt x="1180736" y="2269801"/>
                  </a:lnTo>
                  <a:lnTo>
                    <a:pt x="1147096" y="2272343"/>
                  </a:lnTo>
                  <a:lnTo>
                    <a:pt x="1113457" y="2274568"/>
                  </a:lnTo>
                  <a:lnTo>
                    <a:pt x="1079500" y="2276475"/>
                  </a:lnTo>
                  <a:lnTo>
                    <a:pt x="1087117" y="2255499"/>
                  </a:lnTo>
                  <a:lnTo>
                    <a:pt x="1094416" y="2233886"/>
                  </a:lnTo>
                  <a:lnTo>
                    <a:pt x="1101715" y="2211321"/>
                  </a:lnTo>
                  <a:lnTo>
                    <a:pt x="1108697" y="2188119"/>
                  </a:lnTo>
                  <a:lnTo>
                    <a:pt x="1115044" y="2164283"/>
                  </a:lnTo>
                  <a:lnTo>
                    <a:pt x="1121708" y="2139810"/>
                  </a:lnTo>
                  <a:lnTo>
                    <a:pt x="1127738" y="2114702"/>
                  </a:lnTo>
                  <a:lnTo>
                    <a:pt x="1133768" y="2088958"/>
                  </a:lnTo>
                  <a:lnTo>
                    <a:pt x="1139480" y="2062260"/>
                  </a:lnTo>
                  <a:lnTo>
                    <a:pt x="1144875" y="2035245"/>
                  </a:lnTo>
                  <a:lnTo>
                    <a:pt x="1150587" y="2007912"/>
                  </a:lnTo>
                  <a:lnTo>
                    <a:pt x="1155665" y="1979626"/>
                  </a:lnTo>
                  <a:lnTo>
                    <a:pt x="1160425" y="1951021"/>
                  </a:lnTo>
                  <a:lnTo>
                    <a:pt x="1164551" y="1922099"/>
                  </a:lnTo>
                  <a:lnTo>
                    <a:pt x="1168994" y="1892541"/>
                  </a:lnTo>
                  <a:lnTo>
                    <a:pt x="1173437" y="1862665"/>
                  </a:lnTo>
                  <a:lnTo>
                    <a:pt x="1177562" y="1832472"/>
                  </a:lnTo>
                  <a:lnTo>
                    <a:pt x="1181053" y="1801643"/>
                  </a:lnTo>
                  <a:lnTo>
                    <a:pt x="1184227" y="1770496"/>
                  </a:lnTo>
                  <a:lnTo>
                    <a:pt x="1187718" y="1739349"/>
                  </a:lnTo>
                  <a:lnTo>
                    <a:pt x="1190891" y="1707566"/>
                  </a:lnTo>
                  <a:lnTo>
                    <a:pt x="1193747" y="1675466"/>
                  </a:lnTo>
                  <a:lnTo>
                    <a:pt x="1196286" y="1643365"/>
                  </a:lnTo>
                  <a:lnTo>
                    <a:pt x="1198508" y="1611265"/>
                  </a:lnTo>
                  <a:lnTo>
                    <a:pt x="1200729" y="1578529"/>
                  </a:lnTo>
                  <a:lnTo>
                    <a:pt x="1202951" y="1546111"/>
                  </a:lnTo>
                  <a:lnTo>
                    <a:pt x="1206124" y="1480003"/>
                  </a:lnTo>
                  <a:lnTo>
                    <a:pt x="1208663" y="1413895"/>
                  </a:lnTo>
                  <a:lnTo>
                    <a:pt x="1210250" y="1347787"/>
                  </a:lnTo>
                  <a:close/>
                  <a:moveTo>
                    <a:pt x="556835" y="1347787"/>
                  </a:moveTo>
                  <a:lnTo>
                    <a:pt x="558423" y="1413872"/>
                  </a:lnTo>
                  <a:lnTo>
                    <a:pt x="560965" y="1479958"/>
                  </a:lnTo>
                  <a:lnTo>
                    <a:pt x="564459" y="1545407"/>
                  </a:lnTo>
                  <a:lnTo>
                    <a:pt x="566047" y="1578132"/>
                  </a:lnTo>
                  <a:lnTo>
                    <a:pt x="568271" y="1610540"/>
                  </a:lnTo>
                  <a:lnTo>
                    <a:pt x="570812" y="1642947"/>
                  </a:lnTo>
                  <a:lnTo>
                    <a:pt x="573353" y="1675036"/>
                  </a:lnTo>
                  <a:lnTo>
                    <a:pt x="576529" y="1706808"/>
                  </a:lnTo>
                  <a:lnTo>
                    <a:pt x="579388" y="1738580"/>
                  </a:lnTo>
                  <a:lnTo>
                    <a:pt x="582565" y="1769716"/>
                  </a:lnTo>
                  <a:lnTo>
                    <a:pt x="586376" y="1800852"/>
                  </a:lnTo>
                  <a:lnTo>
                    <a:pt x="589871" y="1831353"/>
                  </a:lnTo>
                  <a:lnTo>
                    <a:pt x="593682" y="1861854"/>
                  </a:lnTo>
                  <a:lnTo>
                    <a:pt x="597812" y="1891720"/>
                  </a:lnTo>
                  <a:lnTo>
                    <a:pt x="602259" y="1920950"/>
                  </a:lnTo>
                  <a:lnTo>
                    <a:pt x="606706" y="1949862"/>
                  </a:lnTo>
                  <a:lnTo>
                    <a:pt x="611788" y="1978457"/>
                  </a:lnTo>
                  <a:lnTo>
                    <a:pt x="616553" y="2006416"/>
                  </a:lnTo>
                  <a:lnTo>
                    <a:pt x="621953" y="2034375"/>
                  </a:lnTo>
                  <a:lnTo>
                    <a:pt x="627353" y="2061381"/>
                  </a:lnTo>
                  <a:lnTo>
                    <a:pt x="633388" y="2087434"/>
                  </a:lnTo>
                  <a:lnTo>
                    <a:pt x="639106" y="2113487"/>
                  </a:lnTo>
                  <a:lnTo>
                    <a:pt x="645459" y="2138586"/>
                  </a:lnTo>
                  <a:lnTo>
                    <a:pt x="651812" y="2163051"/>
                  </a:lnTo>
                  <a:lnTo>
                    <a:pt x="658482" y="2187197"/>
                  </a:lnTo>
                  <a:lnTo>
                    <a:pt x="665471" y="2210073"/>
                  </a:lnTo>
                  <a:lnTo>
                    <a:pt x="672459" y="2232313"/>
                  </a:lnTo>
                  <a:lnTo>
                    <a:pt x="680082" y="2254236"/>
                  </a:lnTo>
                  <a:lnTo>
                    <a:pt x="687388" y="2274887"/>
                  </a:lnTo>
                  <a:lnTo>
                    <a:pt x="653718" y="2272981"/>
                  </a:lnTo>
                  <a:lnTo>
                    <a:pt x="620047" y="2270439"/>
                  </a:lnTo>
                  <a:lnTo>
                    <a:pt x="587012" y="2267897"/>
                  </a:lnTo>
                  <a:lnTo>
                    <a:pt x="554294" y="2265038"/>
                  </a:lnTo>
                  <a:lnTo>
                    <a:pt x="521576" y="2261543"/>
                  </a:lnTo>
                  <a:lnTo>
                    <a:pt x="490129" y="2257730"/>
                  </a:lnTo>
                  <a:lnTo>
                    <a:pt x="458682" y="2254236"/>
                  </a:lnTo>
                  <a:lnTo>
                    <a:pt x="427553" y="2249787"/>
                  </a:lnTo>
                  <a:lnTo>
                    <a:pt x="397376" y="2245022"/>
                  </a:lnTo>
                  <a:lnTo>
                    <a:pt x="368153" y="2239938"/>
                  </a:lnTo>
                  <a:lnTo>
                    <a:pt x="339247" y="2234855"/>
                  </a:lnTo>
                  <a:lnTo>
                    <a:pt x="311294" y="2229136"/>
                  </a:lnTo>
                  <a:lnTo>
                    <a:pt x="283977" y="2223099"/>
                  </a:lnTo>
                  <a:lnTo>
                    <a:pt x="257612" y="2217063"/>
                  </a:lnTo>
                  <a:lnTo>
                    <a:pt x="232518" y="2210073"/>
                  </a:lnTo>
                  <a:lnTo>
                    <a:pt x="208059" y="2203083"/>
                  </a:lnTo>
                  <a:lnTo>
                    <a:pt x="185188" y="2195775"/>
                  </a:lnTo>
                  <a:lnTo>
                    <a:pt x="162953" y="2188150"/>
                  </a:lnTo>
                  <a:lnTo>
                    <a:pt x="141670" y="2180207"/>
                  </a:lnTo>
                  <a:lnTo>
                    <a:pt x="121976" y="2171629"/>
                  </a:lnTo>
                  <a:lnTo>
                    <a:pt x="113082" y="2167499"/>
                  </a:lnTo>
                  <a:lnTo>
                    <a:pt x="103870" y="2163051"/>
                  </a:lnTo>
                  <a:lnTo>
                    <a:pt x="94976" y="2158285"/>
                  </a:lnTo>
                  <a:lnTo>
                    <a:pt x="86717" y="2153837"/>
                  </a:lnTo>
                  <a:lnTo>
                    <a:pt x="78776" y="2149071"/>
                  </a:lnTo>
                  <a:lnTo>
                    <a:pt x="70517" y="2144305"/>
                  </a:lnTo>
                  <a:lnTo>
                    <a:pt x="63212" y="2139222"/>
                  </a:lnTo>
                  <a:lnTo>
                    <a:pt x="56541" y="2134456"/>
                  </a:lnTo>
                  <a:lnTo>
                    <a:pt x="49870" y="2129372"/>
                  </a:lnTo>
                  <a:lnTo>
                    <a:pt x="43518" y="2124289"/>
                  </a:lnTo>
                  <a:lnTo>
                    <a:pt x="37800" y="2118888"/>
                  </a:lnTo>
                  <a:lnTo>
                    <a:pt x="32400" y="2113804"/>
                  </a:lnTo>
                  <a:lnTo>
                    <a:pt x="27318" y="2108403"/>
                  </a:lnTo>
                  <a:lnTo>
                    <a:pt x="22553" y="2102684"/>
                  </a:lnTo>
                  <a:lnTo>
                    <a:pt x="18423" y="2097283"/>
                  </a:lnTo>
                  <a:lnTo>
                    <a:pt x="14612" y="2091564"/>
                  </a:lnTo>
                  <a:lnTo>
                    <a:pt x="11118" y="2085527"/>
                  </a:lnTo>
                  <a:lnTo>
                    <a:pt x="8259" y="2079809"/>
                  </a:lnTo>
                  <a:lnTo>
                    <a:pt x="5718" y="2074090"/>
                  </a:lnTo>
                  <a:lnTo>
                    <a:pt x="3494" y="2067735"/>
                  </a:lnTo>
                  <a:lnTo>
                    <a:pt x="1588" y="2061699"/>
                  </a:lnTo>
                  <a:lnTo>
                    <a:pt x="635" y="2055344"/>
                  </a:lnTo>
                  <a:lnTo>
                    <a:pt x="0" y="2049308"/>
                  </a:lnTo>
                  <a:lnTo>
                    <a:pt x="0" y="2042636"/>
                  </a:lnTo>
                  <a:lnTo>
                    <a:pt x="0" y="1665187"/>
                  </a:lnTo>
                  <a:lnTo>
                    <a:pt x="318" y="1649937"/>
                  </a:lnTo>
                  <a:lnTo>
                    <a:pt x="1270" y="1634686"/>
                  </a:lnTo>
                  <a:lnTo>
                    <a:pt x="3176" y="1619436"/>
                  </a:lnTo>
                  <a:lnTo>
                    <a:pt x="5718" y="1605138"/>
                  </a:lnTo>
                  <a:lnTo>
                    <a:pt x="8894" y="1590523"/>
                  </a:lnTo>
                  <a:lnTo>
                    <a:pt x="13023" y="1576544"/>
                  </a:lnTo>
                  <a:lnTo>
                    <a:pt x="17788" y="1562564"/>
                  </a:lnTo>
                  <a:lnTo>
                    <a:pt x="23188" y="1548902"/>
                  </a:lnTo>
                  <a:lnTo>
                    <a:pt x="29223" y="1535558"/>
                  </a:lnTo>
                  <a:lnTo>
                    <a:pt x="35576" y="1522849"/>
                  </a:lnTo>
                  <a:lnTo>
                    <a:pt x="42882" y="1510458"/>
                  </a:lnTo>
                  <a:lnTo>
                    <a:pt x="50506" y="1498385"/>
                  </a:lnTo>
                  <a:lnTo>
                    <a:pt x="59082" y="1486947"/>
                  </a:lnTo>
                  <a:lnTo>
                    <a:pt x="67659" y="1475510"/>
                  </a:lnTo>
                  <a:lnTo>
                    <a:pt x="77188" y="1464707"/>
                  </a:lnTo>
                  <a:lnTo>
                    <a:pt x="87035" y="1454540"/>
                  </a:lnTo>
                  <a:lnTo>
                    <a:pt x="97200" y="1444691"/>
                  </a:lnTo>
                  <a:lnTo>
                    <a:pt x="108317" y="1435159"/>
                  </a:lnTo>
                  <a:lnTo>
                    <a:pt x="119435" y="1426263"/>
                  </a:lnTo>
                  <a:lnTo>
                    <a:pt x="131188" y="1418003"/>
                  </a:lnTo>
                  <a:lnTo>
                    <a:pt x="143259" y="1410377"/>
                  </a:lnTo>
                  <a:lnTo>
                    <a:pt x="155647" y="1403070"/>
                  </a:lnTo>
                  <a:lnTo>
                    <a:pt x="168353" y="1396398"/>
                  </a:lnTo>
                  <a:lnTo>
                    <a:pt x="182012" y="1390044"/>
                  </a:lnTo>
                  <a:lnTo>
                    <a:pt x="195353" y="1384960"/>
                  </a:lnTo>
                  <a:lnTo>
                    <a:pt x="209329" y="1380194"/>
                  </a:lnTo>
                  <a:lnTo>
                    <a:pt x="222988" y="1376382"/>
                  </a:lnTo>
                  <a:lnTo>
                    <a:pt x="237600" y="1373204"/>
                  </a:lnTo>
                  <a:lnTo>
                    <a:pt x="252212" y="1370663"/>
                  </a:lnTo>
                  <a:lnTo>
                    <a:pt x="267141" y="1368439"/>
                  </a:lnTo>
                  <a:lnTo>
                    <a:pt x="282388" y="1367168"/>
                  </a:lnTo>
                  <a:lnTo>
                    <a:pt x="297953" y="1366850"/>
                  </a:lnTo>
                  <a:lnTo>
                    <a:pt x="317647" y="1364944"/>
                  </a:lnTo>
                  <a:lnTo>
                    <a:pt x="371965" y="1360813"/>
                  </a:lnTo>
                  <a:lnTo>
                    <a:pt x="409765" y="1357636"/>
                  </a:lnTo>
                  <a:lnTo>
                    <a:pt x="453918" y="1354459"/>
                  </a:lnTo>
                  <a:lnTo>
                    <a:pt x="503153" y="1351282"/>
                  </a:lnTo>
                  <a:lnTo>
                    <a:pt x="556835" y="1347787"/>
                  </a:lnTo>
                  <a:close/>
                  <a:moveTo>
                    <a:pt x="608844" y="427466"/>
                  </a:moveTo>
                  <a:lnTo>
                    <a:pt x="605985" y="427783"/>
                  </a:lnTo>
                  <a:lnTo>
                    <a:pt x="602491" y="428100"/>
                  </a:lnTo>
                  <a:lnTo>
                    <a:pt x="599632" y="428735"/>
                  </a:lnTo>
                  <a:lnTo>
                    <a:pt x="593915" y="430956"/>
                  </a:lnTo>
                  <a:lnTo>
                    <a:pt x="587880" y="434130"/>
                  </a:lnTo>
                  <a:lnTo>
                    <a:pt x="582480" y="437938"/>
                  </a:lnTo>
                  <a:lnTo>
                    <a:pt x="577398" y="442381"/>
                  </a:lnTo>
                  <a:lnTo>
                    <a:pt x="572633" y="456027"/>
                  </a:lnTo>
                  <a:lnTo>
                    <a:pt x="568186" y="470625"/>
                  </a:lnTo>
                  <a:lnTo>
                    <a:pt x="564375" y="485223"/>
                  </a:lnTo>
                  <a:lnTo>
                    <a:pt x="560245" y="499821"/>
                  </a:lnTo>
                  <a:lnTo>
                    <a:pt x="557069" y="515053"/>
                  </a:lnTo>
                  <a:lnTo>
                    <a:pt x="553893" y="530286"/>
                  </a:lnTo>
                  <a:lnTo>
                    <a:pt x="550716" y="545836"/>
                  </a:lnTo>
                  <a:lnTo>
                    <a:pt x="548175" y="561386"/>
                  </a:lnTo>
                  <a:lnTo>
                    <a:pt x="545634" y="577570"/>
                  </a:lnTo>
                  <a:lnTo>
                    <a:pt x="544046" y="593438"/>
                  </a:lnTo>
                  <a:lnTo>
                    <a:pt x="542140" y="609940"/>
                  </a:lnTo>
                  <a:lnTo>
                    <a:pt x="540552" y="626442"/>
                  </a:lnTo>
                  <a:lnTo>
                    <a:pt x="539599" y="642944"/>
                  </a:lnTo>
                  <a:lnTo>
                    <a:pt x="538964" y="660080"/>
                  </a:lnTo>
                  <a:lnTo>
                    <a:pt x="538328" y="676900"/>
                  </a:lnTo>
                  <a:lnTo>
                    <a:pt x="538011" y="694036"/>
                  </a:lnTo>
                  <a:lnTo>
                    <a:pt x="538328" y="706730"/>
                  </a:lnTo>
                  <a:lnTo>
                    <a:pt x="538964" y="719424"/>
                  </a:lnTo>
                  <a:lnTo>
                    <a:pt x="539599" y="732118"/>
                  </a:lnTo>
                  <a:lnTo>
                    <a:pt x="540234" y="744495"/>
                  </a:lnTo>
                  <a:lnTo>
                    <a:pt x="541505" y="756871"/>
                  </a:lnTo>
                  <a:lnTo>
                    <a:pt x="542775" y="769248"/>
                  </a:lnTo>
                  <a:lnTo>
                    <a:pt x="544681" y="781624"/>
                  </a:lnTo>
                  <a:lnTo>
                    <a:pt x="546587" y="794001"/>
                  </a:lnTo>
                  <a:lnTo>
                    <a:pt x="548493" y="806060"/>
                  </a:lnTo>
                  <a:lnTo>
                    <a:pt x="550716" y="818119"/>
                  </a:lnTo>
                  <a:lnTo>
                    <a:pt x="553893" y="829861"/>
                  </a:lnTo>
                  <a:lnTo>
                    <a:pt x="556434" y="841920"/>
                  </a:lnTo>
                  <a:lnTo>
                    <a:pt x="559610" y="853662"/>
                  </a:lnTo>
                  <a:lnTo>
                    <a:pt x="562469" y="865086"/>
                  </a:lnTo>
                  <a:lnTo>
                    <a:pt x="566280" y="876511"/>
                  </a:lnTo>
                  <a:lnTo>
                    <a:pt x="569774" y="887618"/>
                  </a:lnTo>
                  <a:lnTo>
                    <a:pt x="573586" y="899042"/>
                  </a:lnTo>
                  <a:lnTo>
                    <a:pt x="577398" y="909832"/>
                  </a:lnTo>
                  <a:lnTo>
                    <a:pt x="581845" y="920939"/>
                  </a:lnTo>
                  <a:lnTo>
                    <a:pt x="586292" y="931412"/>
                  </a:lnTo>
                  <a:lnTo>
                    <a:pt x="595185" y="952674"/>
                  </a:lnTo>
                  <a:lnTo>
                    <a:pt x="605667" y="972984"/>
                  </a:lnTo>
                  <a:lnTo>
                    <a:pt x="615832" y="992659"/>
                  </a:lnTo>
                  <a:lnTo>
                    <a:pt x="626949" y="1012018"/>
                  </a:lnTo>
                  <a:lnTo>
                    <a:pt x="638702" y="1030106"/>
                  </a:lnTo>
                  <a:lnTo>
                    <a:pt x="650772" y="1047560"/>
                  </a:lnTo>
                  <a:lnTo>
                    <a:pt x="663477" y="1064380"/>
                  </a:lnTo>
                  <a:lnTo>
                    <a:pt x="676183" y="1080564"/>
                  </a:lnTo>
                  <a:lnTo>
                    <a:pt x="689841" y="1095797"/>
                  </a:lnTo>
                  <a:lnTo>
                    <a:pt x="703499" y="1109760"/>
                  </a:lnTo>
                  <a:lnTo>
                    <a:pt x="710487" y="1116424"/>
                  </a:lnTo>
                  <a:lnTo>
                    <a:pt x="717475" y="1123089"/>
                  </a:lnTo>
                  <a:lnTo>
                    <a:pt x="724781" y="1129118"/>
                  </a:lnTo>
                  <a:lnTo>
                    <a:pt x="731769" y="1135148"/>
                  </a:lnTo>
                  <a:lnTo>
                    <a:pt x="739075" y="1140860"/>
                  </a:lnTo>
                  <a:lnTo>
                    <a:pt x="746380" y="1146255"/>
                  </a:lnTo>
                  <a:lnTo>
                    <a:pt x="753686" y="1151967"/>
                  </a:lnTo>
                  <a:lnTo>
                    <a:pt x="760992" y="1156727"/>
                  </a:lnTo>
                  <a:lnTo>
                    <a:pt x="768297" y="1161170"/>
                  </a:lnTo>
                  <a:lnTo>
                    <a:pt x="775920" y="1165613"/>
                  </a:lnTo>
                  <a:lnTo>
                    <a:pt x="783226" y="1170056"/>
                  </a:lnTo>
                  <a:lnTo>
                    <a:pt x="790532" y="1174181"/>
                  </a:lnTo>
                  <a:lnTo>
                    <a:pt x="798155" y="1177355"/>
                  </a:lnTo>
                  <a:lnTo>
                    <a:pt x="805461" y="1180528"/>
                  </a:lnTo>
                  <a:lnTo>
                    <a:pt x="813084" y="1184019"/>
                  </a:lnTo>
                  <a:lnTo>
                    <a:pt x="820390" y="1186558"/>
                  </a:lnTo>
                  <a:lnTo>
                    <a:pt x="828013" y="1189097"/>
                  </a:lnTo>
                  <a:lnTo>
                    <a:pt x="835318" y="1191318"/>
                  </a:lnTo>
                  <a:lnTo>
                    <a:pt x="842624" y="1192588"/>
                  </a:lnTo>
                  <a:lnTo>
                    <a:pt x="850247" y="1194174"/>
                  </a:lnTo>
                  <a:lnTo>
                    <a:pt x="857553" y="1195444"/>
                  </a:lnTo>
                  <a:lnTo>
                    <a:pt x="864859" y="1196396"/>
                  </a:lnTo>
                  <a:lnTo>
                    <a:pt x="872164" y="1196713"/>
                  </a:lnTo>
                  <a:lnTo>
                    <a:pt x="879470" y="1197030"/>
                  </a:lnTo>
                  <a:lnTo>
                    <a:pt x="886776" y="1196713"/>
                  </a:lnTo>
                  <a:lnTo>
                    <a:pt x="894081" y="1196396"/>
                  </a:lnTo>
                  <a:lnTo>
                    <a:pt x="901387" y="1195444"/>
                  </a:lnTo>
                  <a:lnTo>
                    <a:pt x="909010" y="1194174"/>
                  </a:lnTo>
                  <a:lnTo>
                    <a:pt x="916316" y="1192588"/>
                  </a:lnTo>
                  <a:lnTo>
                    <a:pt x="923621" y="1191318"/>
                  </a:lnTo>
                  <a:lnTo>
                    <a:pt x="931245" y="1189097"/>
                  </a:lnTo>
                  <a:lnTo>
                    <a:pt x="938550" y="1186558"/>
                  </a:lnTo>
                  <a:lnTo>
                    <a:pt x="946174" y="1184019"/>
                  </a:lnTo>
                  <a:lnTo>
                    <a:pt x="953479" y="1180528"/>
                  </a:lnTo>
                  <a:lnTo>
                    <a:pt x="961102" y="1177355"/>
                  </a:lnTo>
                  <a:lnTo>
                    <a:pt x="968408" y="1174181"/>
                  </a:lnTo>
                  <a:lnTo>
                    <a:pt x="976031" y="1170056"/>
                  </a:lnTo>
                  <a:lnTo>
                    <a:pt x="983337" y="1165613"/>
                  </a:lnTo>
                  <a:lnTo>
                    <a:pt x="990643" y="1161170"/>
                  </a:lnTo>
                  <a:lnTo>
                    <a:pt x="997948" y="1156727"/>
                  </a:lnTo>
                  <a:lnTo>
                    <a:pt x="1005572" y="1151967"/>
                  </a:lnTo>
                  <a:lnTo>
                    <a:pt x="1012877" y="1146255"/>
                  </a:lnTo>
                  <a:lnTo>
                    <a:pt x="1019865" y="1140860"/>
                  </a:lnTo>
                  <a:lnTo>
                    <a:pt x="1027171" y="1135148"/>
                  </a:lnTo>
                  <a:lnTo>
                    <a:pt x="1034476" y="1129118"/>
                  </a:lnTo>
                  <a:lnTo>
                    <a:pt x="1041147" y="1123089"/>
                  </a:lnTo>
                  <a:lnTo>
                    <a:pt x="1048452" y="1116424"/>
                  </a:lnTo>
                  <a:lnTo>
                    <a:pt x="1055440" y="1109760"/>
                  </a:lnTo>
                  <a:lnTo>
                    <a:pt x="1069099" y="1095797"/>
                  </a:lnTo>
                  <a:lnTo>
                    <a:pt x="1082439" y="1080564"/>
                  </a:lnTo>
                  <a:lnTo>
                    <a:pt x="1095463" y="1064380"/>
                  </a:lnTo>
                  <a:lnTo>
                    <a:pt x="1107850" y="1047560"/>
                  </a:lnTo>
                  <a:lnTo>
                    <a:pt x="1120238" y="1030106"/>
                  </a:lnTo>
                  <a:lnTo>
                    <a:pt x="1131673" y="1012018"/>
                  </a:lnTo>
                  <a:lnTo>
                    <a:pt x="1143108" y="992659"/>
                  </a:lnTo>
                  <a:lnTo>
                    <a:pt x="1153590" y="972984"/>
                  </a:lnTo>
                  <a:lnTo>
                    <a:pt x="1163437" y="952674"/>
                  </a:lnTo>
                  <a:lnTo>
                    <a:pt x="1172966" y="931412"/>
                  </a:lnTo>
                  <a:lnTo>
                    <a:pt x="1177413" y="920939"/>
                  </a:lnTo>
                  <a:lnTo>
                    <a:pt x="1181224" y="909832"/>
                  </a:lnTo>
                  <a:lnTo>
                    <a:pt x="1185354" y="899042"/>
                  </a:lnTo>
                  <a:lnTo>
                    <a:pt x="1189165" y="887618"/>
                  </a:lnTo>
                  <a:lnTo>
                    <a:pt x="1192977" y="876511"/>
                  </a:lnTo>
                  <a:lnTo>
                    <a:pt x="1196153" y="865086"/>
                  </a:lnTo>
                  <a:lnTo>
                    <a:pt x="1199647" y="853662"/>
                  </a:lnTo>
                  <a:lnTo>
                    <a:pt x="1202506" y="841920"/>
                  </a:lnTo>
                  <a:lnTo>
                    <a:pt x="1205365" y="829861"/>
                  </a:lnTo>
                  <a:lnTo>
                    <a:pt x="1207906" y="818119"/>
                  </a:lnTo>
                  <a:lnTo>
                    <a:pt x="1210129" y="806060"/>
                  </a:lnTo>
                  <a:lnTo>
                    <a:pt x="1212353" y="794001"/>
                  </a:lnTo>
                  <a:lnTo>
                    <a:pt x="1214576" y="781624"/>
                  </a:lnTo>
                  <a:lnTo>
                    <a:pt x="1215847" y="769248"/>
                  </a:lnTo>
                  <a:lnTo>
                    <a:pt x="1217435" y="756871"/>
                  </a:lnTo>
                  <a:lnTo>
                    <a:pt x="1218388" y="744495"/>
                  </a:lnTo>
                  <a:lnTo>
                    <a:pt x="1219658" y="732118"/>
                  </a:lnTo>
                  <a:lnTo>
                    <a:pt x="1220294" y="719424"/>
                  </a:lnTo>
                  <a:lnTo>
                    <a:pt x="1220611" y="706730"/>
                  </a:lnTo>
                  <a:lnTo>
                    <a:pt x="1220611" y="694036"/>
                  </a:lnTo>
                  <a:lnTo>
                    <a:pt x="1220294" y="676900"/>
                  </a:lnTo>
                  <a:lnTo>
                    <a:pt x="1219976" y="660080"/>
                  </a:lnTo>
                  <a:lnTo>
                    <a:pt x="1200600" y="658494"/>
                  </a:lnTo>
                  <a:lnTo>
                    <a:pt x="1181224" y="656907"/>
                  </a:lnTo>
                  <a:lnTo>
                    <a:pt x="1161531" y="655003"/>
                  </a:lnTo>
                  <a:lnTo>
                    <a:pt x="1141837" y="652782"/>
                  </a:lnTo>
                  <a:lnTo>
                    <a:pt x="1122144" y="650243"/>
                  </a:lnTo>
                  <a:lnTo>
                    <a:pt x="1102133" y="647387"/>
                  </a:lnTo>
                  <a:lnTo>
                    <a:pt x="1082122" y="644530"/>
                  </a:lnTo>
                  <a:lnTo>
                    <a:pt x="1062111" y="641040"/>
                  </a:lnTo>
                  <a:lnTo>
                    <a:pt x="1042417" y="637549"/>
                  </a:lnTo>
                  <a:lnTo>
                    <a:pt x="1022406" y="633741"/>
                  </a:lnTo>
                  <a:lnTo>
                    <a:pt x="1002713" y="629933"/>
                  </a:lnTo>
                  <a:lnTo>
                    <a:pt x="983337" y="625807"/>
                  </a:lnTo>
                  <a:lnTo>
                    <a:pt x="963961" y="621047"/>
                  </a:lnTo>
                  <a:lnTo>
                    <a:pt x="944903" y="616604"/>
                  </a:lnTo>
                  <a:lnTo>
                    <a:pt x="926480" y="611527"/>
                  </a:lnTo>
                  <a:lnTo>
                    <a:pt x="907740" y="606449"/>
                  </a:lnTo>
                  <a:lnTo>
                    <a:pt x="889952" y="601054"/>
                  </a:lnTo>
                  <a:lnTo>
                    <a:pt x="872482" y="595659"/>
                  </a:lnTo>
                  <a:lnTo>
                    <a:pt x="855330" y="589312"/>
                  </a:lnTo>
                  <a:lnTo>
                    <a:pt x="838495" y="583600"/>
                  </a:lnTo>
                  <a:lnTo>
                    <a:pt x="822613" y="576936"/>
                  </a:lnTo>
                  <a:lnTo>
                    <a:pt x="807049" y="570589"/>
                  </a:lnTo>
                  <a:lnTo>
                    <a:pt x="792120" y="563607"/>
                  </a:lnTo>
                  <a:lnTo>
                    <a:pt x="778462" y="556625"/>
                  </a:lnTo>
                  <a:lnTo>
                    <a:pt x="764803" y="549327"/>
                  </a:lnTo>
                  <a:lnTo>
                    <a:pt x="752098" y="541710"/>
                  </a:lnTo>
                  <a:lnTo>
                    <a:pt x="740345" y="534094"/>
                  </a:lnTo>
                  <a:lnTo>
                    <a:pt x="729228" y="526160"/>
                  </a:lnTo>
                  <a:lnTo>
                    <a:pt x="719381" y="517909"/>
                  </a:lnTo>
                  <a:lnTo>
                    <a:pt x="709852" y="509658"/>
                  </a:lnTo>
                  <a:lnTo>
                    <a:pt x="705723" y="505215"/>
                  </a:lnTo>
                  <a:lnTo>
                    <a:pt x="701911" y="500773"/>
                  </a:lnTo>
                  <a:lnTo>
                    <a:pt x="698100" y="496647"/>
                  </a:lnTo>
                  <a:lnTo>
                    <a:pt x="694606" y="491887"/>
                  </a:lnTo>
                  <a:lnTo>
                    <a:pt x="684441" y="478558"/>
                  </a:lnTo>
                  <a:lnTo>
                    <a:pt x="674912" y="467451"/>
                  </a:lnTo>
                  <a:lnTo>
                    <a:pt x="665383" y="457613"/>
                  </a:lnTo>
                  <a:lnTo>
                    <a:pt x="656489" y="449045"/>
                  </a:lnTo>
                  <a:lnTo>
                    <a:pt x="648231" y="442381"/>
                  </a:lnTo>
                  <a:lnTo>
                    <a:pt x="644101" y="439207"/>
                  </a:lnTo>
                  <a:lnTo>
                    <a:pt x="640607" y="436669"/>
                  </a:lnTo>
                  <a:lnTo>
                    <a:pt x="636478" y="434765"/>
                  </a:lnTo>
                  <a:lnTo>
                    <a:pt x="632984" y="432860"/>
                  </a:lnTo>
                  <a:lnTo>
                    <a:pt x="629172" y="430956"/>
                  </a:lnTo>
                  <a:lnTo>
                    <a:pt x="625678" y="430004"/>
                  </a:lnTo>
                  <a:lnTo>
                    <a:pt x="622184" y="428735"/>
                  </a:lnTo>
                  <a:lnTo>
                    <a:pt x="618690" y="428100"/>
                  </a:lnTo>
                  <a:lnTo>
                    <a:pt x="615514" y="427466"/>
                  </a:lnTo>
                  <a:lnTo>
                    <a:pt x="612020" y="427466"/>
                  </a:lnTo>
                  <a:lnTo>
                    <a:pt x="608844" y="427466"/>
                  </a:lnTo>
                  <a:close/>
                  <a:moveTo>
                    <a:pt x="860094" y="0"/>
                  </a:moveTo>
                  <a:lnTo>
                    <a:pt x="890587" y="0"/>
                  </a:lnTo>
                  <a:lnTo>
                    <a:pt x="921716" y="0"/>
                  </a:lnTo>
                  <a:lnTo>
                    <a:pt x="937597" y="317"/>
                  </a:lnTo>
                  <a:lnTo>
                    <a:pt x="954432" y="1269"/>
                  </a:lnTo>
                  <a:lnTo>
                    <a:pt x="971584" y="2222"/>
                  </a:lnTo>
                  <a:lnTo>
                    <a:pt x="989054" y="3808"/>
                  </a:lnTo>
                  <a:lnTo>
                    <a:pt x="1007477" y="6030"/>
                  </a:lnTo>
                  <a:lnTo>
                    <a:pt x="1025583" y="7934"/>
                  </a:lnTo>
                  <a:lnTo>
                    <a:pt x="1043688" y="11425"/>
                  </a:lnTo>
                  <a:lnTo>
                    <a:pt x="1062746" y="15233"/>
                  </a:lnTo>
                  <a:lnTo>
                    <a:pt x="1081487" y="19676"/>
                  </a:lnTo>
                  <a:lnTo>
                    <a:pt x="1100227" y="25070"/>
                  </a:lnTo>
                  <a:lnTo>
                    <a:pt x="1109756" y="28561"/>
                  </a:lnTo>
                  <a:lnTo>
                    <a:pt x="1119285" y="31735"/>
                  </a:lnTo>
                  <a:lnTo>
                    <a:pt x="1128814" y="34908"/>
                  </a:lnTo>
                  <a:lnTo>
                    <a:pt x="1138343" y="39034"/>
                  </a:lnTo>
                  <a:lnTo>
                    <a:pt x="1147873" y="43159"/>
                  </a:lnTo>
                  <a:lnTo>
                    <a:pt x="1157084" y="47285"/>
                  </a:lnTo>
                  <a:lnTo>
                    <a:pt x="1166613" y="52045"/>
                  </a:lnTo>
                  <a:lnTo>
                    <a:pt x="1176142" y="56805"/>
                  </a:lnTo>
                  <a:lnTo>
                    <a:pt x="1185354" y="61883"/>
                  </a:lnTo>
                  <a:lnTo>
                    <a:pt x="1194883" y="67595"/>
                  </a:lnTo>
                  <a:lnTo>
                    <a:pt x="1203777" y="73307"/>
                  </a:lnTo>
                  <a:lnTo>
                    <a:pt x="1212988" y="79337"/>
                  </a:lnTo>
                  <a:lnTo>
                    <a:pt x="1222200" y="86001"/>
                  </a:lnTo>
                  <a:lnTo>
                    <a:pt x="1231093" y="92665"/>
                  </a:lnTo>
                  <a:lnTo>
                    <a:pt x="1240305" y="99964"/>
                  </a:lnTo>
                  <a:lnTo>
                    <a:pt x="1249199" y="107580"/>
                  </a:lnTo>
                  <a:lnTo>
                    <a:pt x="1257775" y="115197"/>
                  </a:lnTo>
                  <a:lnTo>
                    <a:pt x="1266669" y="123448"/>
                  </a:lnTo>
                  <a:lnTo>
                    <a:pt x="1275245" y="132016"/>
                  </a:lnTo>
                  <a:lnTo>
                    <a:pt x="1283821" y="140902"/>
                  </a:lnTo>
                  <a:lnTo>
                    <a:pt x="1292080" y="150422"/>
                  </a:lnTo>
                  <a:lnTo>
                    <a:pt x="1300656" y="160260"/>
                  </a:lnTo>
                  <a:lnTo>
                    <a:pt x="1308597" y="170415"/>
                  </a:lnTo>
                  <a:lnTo>
                    <a:pt x="1316537" y="181205"/>
                  </a:lnTo>
                  <a:lnTo>
                    <a:pt x="1324478" y="192312"/>
                  </a:lnTo>
                  <a:lnTo>
                    <a:pt x="1332102" y="203736"/>
                  </a:lnTo>
                  <a:lnTo>
                    <a:pt x="1340043" y="215796"/>
                  </a:lnTo>
                  <a:lnTo>
                    <a:pt x="1347031" y="228172"/>
                  </a:lnTo>
                  <a:lnTo>
                    <a:pt x="1354336" y="241183"/>
                  </a:lnTo>
                  <a:lnTo>
                    <a:pt x="1361324" y="254829"/>
                  </a:lnTo>
                  <a:lnTo>
                    <a:pt x="1368312" y="268475"/>
                  </a:lnTo>
                  <a:lnTo>
                    <a:pt x="1375300" y="282756"/>
                  </a:lnTo>
                  <a:lnTo>
                    <a:pt x="1381971" y="297671"/>
                  </a:lnTo>
                  <a:lnTo>
                    <a:pt x="1388006" y="312904"/>
                  </a:lnTo>
                  <a:lnTo>
                    <a:pt x="1394358" y="329088"/>
                  </a:lnTo>
                  <a:lnTo>
                    <a:pt x="1400076" y="345273"/>
                  </a:lnTo>
                  <a:lnTo>
                    <a:pt x="1405793" y="362410"/>
                  </a:lnTo>
                  <a:lnTo>
                    <a:pt x="1411511" y="379864"/>
                  </a:lnTo>
                  <a:lnTo>
                    <a:pt x="1416593" y="397952"/>
                  </a:lnTo>
                  <a:lnTo>
                    <a:pt x="1421675" y="416676"/>
                  </a:lnTo>
                  <a:lnTo>
                    <a:pt x="1431522" y="453488"/>
                  </a:lnTo>
                  <a:lnTo>
                    <a:pt x="1441369" y="488396"/>
                  </a:lnTo>
                  <a:lnTo>
                    <a:pt x="1450898" y="521717"/>
                  </a:lnTo>
                  <a:lnTo>
                    <a:pt x="1460744" y="553452"/>
                  </a:lnTo>
                  <a:lnTo>
                    <a:pt x="1469956" y="583283"/>
                  </a:lnTo>
                  <a:lnTo>
                    <a:pt x="1479485" y="611527"/>
                  </a:lnTo>
                  <a:lnTo>
                    <a:pt x="1489014" y="638501"/>
                  </a:lnTo>
                  <a:lnTo>
                    <a:pt x="1498543" y="663889"/>
                  </a:lnTo>
                  <a:lnTo>
                    <a:pt x="1507755" y="688007"/>
                  </a:lnTo>
                  <a:lnTo>
                    <a:pt x="1516331" y="710856"/>
                  </a:lnTo>
                  <a:lnTo>
                    <a:pt x="1525225" y="732118"/>
                  </a:lnTo>
                  <a:lnTo>
                    <a:pt x="1533483" y="752746"/>
                  </a:lnTo>
                  <a:lnTo>
                    <a:pt x="1550000" y="790510"/>
                  </a:lnTo>
                  <a:lnTo>
                    <a:pt x="1565247" y="824783"/>
                  </a:lnTo>
                  <a:lnTo>
                    <a:pt x="1579540" y="855566"/>
                  </a:lnTo>
                  <a:lnTo>
                    <a:pt x="1592246" y="884127"/>
                  </a:lnTo>
                  <a:lnTo>
                    <a:pt x="1597646" y="897455"/>
                  </a:lnTo>
                  <a:lnTo>
                    <a:pt x="1603045" y="910784"/>
                  </a:lnTo>
                  <a:lnTo>
                    <a:pt x="1608128" y="923478"/>
                  </a:lnTo>
                  <a:lnTo>
                    <a:pt x="1612575" y="935854"/>
                  </a:lnTo>
                  <a:lnTo>
                    <a:pt x="1616704" y="947914"/>
                  </a:lnTo>
                  <a:lnTo>
                    <a:pt x="1620198" y="960290"/>
                  </a:lnTo>
                  <a:lnTo>
                    <a:pt x="1623057" y="972349"/>
                  </a:lnTo>
                  <a:lnTo>
                    <a:pt x="1626233" y="984408"/>
                  </a:lnTo>
                  <a:lnTo>
                    <a:pt x="1627821" y="996468"/>
                  </a:lnTo>
                  <a:lnTo>
                    <a:pt x="1629409" y="1008844"/>
                  </a:lnTo>
                  <a:lnTo>
                    <a:pt x="1630362" y="1021538"/>
                  </a:lnTo>
                  <a:lnTo>
                    <a:pt x="1630362" y="1034232"/>
                  </a:lnTo>
                  <a:lnTo>
                    <a:pt x="1630045" y="1046608"/>
                  </a:lnTo>
                  <a:lnTo>
                    <a:pt x="1629727" y="1052320"/>
                  </a:lnTo>
                  <a:lnTo>
                    <a:pt x="1629092" y="1058350"/>
                  </a:lnTo>
                  <a:lnTo>
                    <a:pt x="1627821" y="1063745"/>
                  </a:lnTo>
                  <a:lnTo>
                    <a:pt x="1626868" y="1069140"/>
                  </a:lnTo>
                  <a:lnTo>
                    <a:pt x="1625280" y="1074535"/>
                  </a:lnTo>
                  <a:lnTo>
                    <a:pt x="1624009" y="1079612"/>
                  </a:lnTo>
                  <a:lnTo>
                    <a:pt x="1622104" y="1084690"/>
                  </a:lnTo>
                  <a:lnTo>
                    <a:pt x="1619880" y="1090085"/>
                  </a:lnTo>
                  <a:lnTo>
                    <a:pt x="1617657" y="1094528"/>
                  </a:lnTo>
                  <a:lnTo>
                    <a:pt x="1615116" y="1099288"/>
                  </a:lnTo>
                  <a:lnTo>
                    <a:pt x="1612575" y="1103731"/>
                  </a:lnTo>
                  <a:lnTo>
                    <a:pt x="1609716" y="1108173"/>
                  </a:lnTo>
                  <a:lnTo>
                    <a:pt x="1606857" y="1112616"/>
                  </a:lnTo>
                  <a:lnTo>
                    <a:pt x="1603045" y="1116424"/>
                  </a:lnTo>
                  <a:lnTo>
                    <a:pt x="1599869" y="1120550"/>
                  </a:lnTo>
                  <a:lnTo>
                    <a:pt x="1595740" y="1124041"/>
                  </a:lnTo>
                  <a:lnTo>
                    <a:pt x="1592246" y="1127849"/>
                  </a:lnTo>
                  <a:lnTo>
                    <a:pt x="1587799" y="1131340"/>
                  </a:lnTo>
                  <a:lnTo>
                    <a:pt x="1583352" y="1134831"/>
                  </a:lnTo>
                  <a:lnTo>
                    <a:pt x="1578587" y="1138004"/>
                  </a:lnTo>
                  <a:lnTo>
                    <a:pt x="1574141" y="1140860"/>
                  </a:lnTo>
                  <a:lnTo>
                    <a:pt x="1568741" y="1143716"/>
                  </a:lnTo>
                  <a:lnTo>
                    <a:pt x="1563659" y="1146890"/>
                  </a:lnTo>
                  <a:lnTo>
                    <a:pt x="1557941" y="1149428"/>
                  </a:lnTo>
                  <a:lnTo>
                    <a:pt x="1552541" y="1151967"/>
                  </a:lnTo>
                  <a:lnTo>
                    <a:pt x="1546189" y="1154189"/>
                  </a:lnTo>
                  <a:lnTo>
                    <a:pt x="1533801" y="1157997"/>
                  </a:lnTo>
                  <a:lnTo>
                    <a:pt x="1520460" y="1161805"/>
                  </a:lnTo>
                  <a:lnTo>
                    <a:pt x="1506166" y="1164978"/>
                  </a:lnTo>
                  <a:lnTo>
                    <a:pt x="1490920" y="1167200"/>
                  </a:lnTo>
                  <a:lnTo>
                    <a:pt x="1474720" y="1169104"/>
                  </a:lnTo>
                  <a:lnTo>
                    <a:pt x="1457568" y="1170056"/>
                  </a:lnTo>
                  <a:lnTo>
                    <a:pt x="1439780" y="1170691"/>
                  </a:lnTo>
                  <a:lnTo>
                    <a:pt x="1420722" y="1170691"/>
                  </a:lnTo>
                  <a:lnTo>
                    <a:pt x="1401029" y="1170056"/>
                  </a:lnTo>
                  <a:lnTo>
                    <a:pt x="1380700" y="1169104"/>
                  </a:lnTo>
                  <a:lnTo>
                    <a:pt x="1359101" y="1166882"/>
                  </a:lnTo>
                  <a:lnTo>
                    <a:pt x="1336549" y="1164344"/>
                  </a:lnTo>
                  <a:lnTo>
                    <a:pt x="1313361" y="1161170"/>
                  </a:lnTo>
                  <a:lnTo>
                    <a:pt x="1288903" y="1157362"/>
                  </a:lnTo>
                  <a:lnTo>
                    <a:pt x="1263810" y="1152919"/>
                  </a:lnTo>
                  <a:lnTo>
                    <a:pt x="1237764" y="1147842"/>
                  </a:lnTo>
                  <a:lnTo>
                    <a:pt x="1210447" y="1142447"/>
                  </a:lnTo>
                  <a:lnTo>
                    <a:pt x="1182813" y="1135783"/>
                  </a:lnTo>
                  <a:lnTo>
                    <a:pt x="1174236" y="1145938"/>
                  </a:lnTo>
                  <a:lnTo>
                    <a:pt x="1165660" y="1155775"/>
                  </a:lnTo>
                  <a:lnTo>
                    <a:pt x="1157084" y="1165613"/>
                  </a:lnTo>
                  <a:lnTo>
                    <a:pt x="1148508" y="1174816"/>
                  </a:lnTo>
                  <a:lnTo>
                    <a:pt x="1139296" y="1184019"/>
                  </a:lnTo>
                  <a:lnTo>
                    <a:pt x="1130720" y="1192588"/>
                  </a:lnTo>
                  <a:lnTo>
                    <a:pt x="1121509" y="1201473"/>
                  </a:lnTo>
                  <a:lnTo>
                    <a:pt x="1111980" y="1209407"/>
                  </a:lnTo>
                  <a:lnTo>
                    <a:pt x="1102768" y="1217341"/>
                  </a:lnTo>
                  <a:lnTo>
                    <a:pt x="1093557" y="1224957"/>
                  </a:lnTo>
                  <a:lnTo>
                    <a:pt x="1084028" y="1232573"/>
                  </a:lnTo>
                  <a:lnTo>
                    <a:pt x="1074499" y="1239555"/>
                  </a:lnTo>
                  <a:lnTo>
                    <a:pt x="1064969" y="1246536"/>
                  </a:lnTo>
                  <a:lnTo>
                    <a:pt x="1055123" y="1252883"/>
                  </a:lnTo>
                  <a:lnTo>
                    <a:pt x="1045594" y="1258913"/>
                  </a:lnTo>
                  <a:lnTo>
                    <a:pt x="1035747" y="1264625"/>
                  </a:lnTo>
                  <a:lnTo>
                    <a:pt x="1025900" y="1270337"/>
                  </a:lnTo>
                  <a:lnTo>
                    <a:pt x="1016054" y="1275415"/>
                  </a:lnTo>
                  <a:lnTo>
                    <a:pt x="1006207" y="1280492"/>
                  </a:lnTo>
                  <a:lnTo>
                    <a:pt x="996360" y="1284935"/>
                  </a:lnTo>
                  <a:lnTo>
                    <a:pt x="986513" y="1289061"/>
                  </a:lnTo>
                  <a:lnTo>
                    <a:pt x="976667" y="1292869"/>
                  </a:lnTo>
                  <a:lnTo>
                    <a:pt x="966820" y="1296360"/>
                  </a:lnTo>
                  <a:lnTo>
                    <a:pt x="956973" y="1299533"/>
                  </a:lnTo>
                  <a:lnTo>
                    <a:pt x="947126" y="1302389"/>
                  </a:lnTo>
                  <a:lnTo>
                    <a:pt x="937280" y="1304611"/>
                  </a:lnTo>
                  <a:lnTo>
                    <a:pt x="927433" y="1306515"/>
                  </a:lnTo>
                  <a:lnTo>
                    <a:pt x="917904" y="1308419"/>
                  </a:lnTo>
                  <a:lnTo>
                    <a:pt x="908057" y="1309688"/>
                  </a:lnTo>
                  <a:lnTo>
                    <a:pt x="898846" y="1310640"/>
                  </a:lnTo>
                  <a:lnTo>
                    <a:pt x="888999" y="1311275"/>
                  </a:lnTo>
                  <a:lnTo>
                    <a:pt x="879470" y="1311275"/>
                  </a:lnTo>
                  <a:lnTo>
                    <a:pt x="869941" y="1311275"/>
                  </a:lnTo>
                  <a:lnTo>
                    <a:pt x="860729" y="1310640"/>
                  </a:lnTo>
                  <a:lnTo>
                    <a:pt x="851200" y="1310006"/>
                  </a:lnTo>
                  <a:lnTo>
                    <a:pt x="841354" y="1308419"/>
                  </a:lnTo>
                  <a:lnTo>
                    <a:pt x="831824" y="1306515"/>
                  </a:lnTo>
                  <a:lnTo>
                    <a:pt x="822613" y="1304928"/>
                  </a:lnTo>
                  <a:lnTo>
                    <a:pt x="812766" y="1302389"/>
                  </a:lnTo>
                  <a:lnTo>
                    <a:pt x="803237" y="1299851"/>
                  </a:lnTo>
                  <a:lnTo>
                    <a:pt x="793390" y="1296677"/>
                  </a:lnTo>
                  <a:lnTo>
                    <a:pt x="783544" y="1293186"/>
                  </a:lnTo>
                  <a:lnTo>
                    <a:pt x="774015" y="1289696"/>
                  </a:lnTo>
                  <a:lnTo>
                    <a:pt x="764168" y="1285570"/>
                  </a:lnTo>
                  <a:lnTo>
                    <a:pt x="754321" y="1281127"/>
                  </a:lnTo>
                  <a:lnTo>
                    <a:pt x="744792" y="1276367"/>
                  </a:lnTo>
                  <a:lnTo>
                    <a:pt x="734945" y="1271289"/>
                  </a:lnTo>
                  <a:lnTo>
                    <a:pt x="725416" y="1265895"/>
                  </a:lnTo>
                  <a:lnTo>
                    <a:pt x="715887" y="1260500"/>
                  </a:lnTo>
                  <a:lnTo>
                    <a:pt x="706040" y="1254153"/>
                  </a:lnTo>
                  <a:lnTo>
                    <a:pt x="696829" y="1248123"/>
                  </a:lnTo>
                  <a:lnTo>
                    <a:pt x="687300" y="1241459"/>
                  </a:lnTo>
                  <a:lnTo>
                    <a:pt x="677771" y="1234477"/>
                  </a:lnTo>
                  <a:lnTo>
                    <a:pt x="668559" y="1227178"/>
                  </a:lnTo>
                  <a:lnTo>
                    <a:pt x="659030" y="1219879"/>
                  </a:lnTo>
                  <a:lnTo>
                    <a:pt x="650136" y="1211946"/>
                  </a:lnTo>
                  <a:lnTo>
                    <a:pt x="640925" y="1204012"/>
                  </a:lnTo>
                  <a:lnTo>
                    <a:pt x="632031" y="1196078"/>
                  </a:lnTo>
                  <a:lnTo>
                    <a:pt x="623137" y="1187193"/>
                  </a:lnTo>
                  <a:lnTo>
                    <a:pt x="614244" y="1178307"/>
                  </a:lnTo>
                  <a:lnTo>
                    <a:pt x="605667" y="1169421"/>
                  </a:lnTo>
                  <a:lnTo>
                    <a:pt x="597091" y="1159901"/>
                  </a:lnTo>
                  <a:lnTo>
                    <a:pt x="588515" y="1150063"/>
                  </a:lnTo>
                  <a:lnTo>
                    <a:pt x="580256" y="1140225"/>
                  </a:lnTo>
                  <a:lnTo>
                    <a:pt x="553257" y="1145938"/>
                  </a:lnTo>
                  <a:lnTo>
                    <a:pt x="527529" y="1151650"/>
                  </a:lnTo>
                  <a:lnTo>
                    <a:pt x="502436" y="1155775"/>
                  </a:lnTo>
                  <a:lnTo>
                    <a:pt x="478295" y="1159901"/>
                  </a:lnTo>
                  <a:lnTo>
                    <a:pt x="454790" y="1163074"/>
                  </a:lnTo>
                  <a:lnTo>
                    <a:pt x="432556" y="1165930"/>
                  </a:lnTo>
                  <a:lnTo>
                    <a:pt x="410956" y="1168152"/>
                  </a:lnTo>
                  <a:lnTo>
                    <a:pt x="390310" y="1169739"/>
                  </a:lnTo>
                  <a:lnTo>
                    <a:pt x="370616" y="1170691"/>
                  </a:lnTo>
                  <a:lnTo>
                    <a:pt x="351876" y="1171008"/>
                  </a:lnTo>
                  <a:lnTo>
                    <a:pt x="333453" y="1170691"/>
                  </a:lnTo>
                  <a:lnTo>
                    <a:pt x="316301" y="1170056"/>
                  </a:lnTo>
                  <a:lnTo>
                    <a:pt x="300419" y="1168469"/>
                  </a:lnTo>
                  <a:lnTo>
                    <a:pt x="284537" y="1166565"/>
                  </a:lnTo>
                  <a:lnTo>
                    <a:pt x="269926" y="1164026"/>
                  </a:lnTo>
                  <a:lnTo>
                    <a:pt x="256585" y="1160853"/>
                  </a:lnTo>
                  <a:lnTo>
                    <a:pt x="243562" y="1157045"/>
                  </a:lnTo>
                  <a:lnTo>
                    <a:pt x="231492" y="1152919"/>
                  </a:lnTo>
                  <a:lnTo>
                    <a:pt x="220374" y="1147842"/>
                  </a:lnTo>
                  <a:lnTo>
                    <a:pt x="214975" y="1145303"/>
                  </a:lnTo>
                  <a:lnTo>
                    <a:pt x="209892" y="1142447"/>
                  </a:lnTo>
                  <a:lnTo>
                    <a:pt x="205128" y="1139591"/>
                  </a:lnTo>
                  <a:lnTo>
                    <a:pt x="200363" y="1136417"/>
                  </a:lnTo>
                  <a:lnTo>
                    <a:pt x="195916" y="1133244"/>
                  </a:lnTo>
                  <a:lnTo>
                    <a:pt x="191787" y="1130070"/>
                  </a:lnTo>
                  <a:lnTo>
                    <a:pt x="187658" y="1126262"/>
                  </a:lnTo>
                  <a:lnTo>
                    <a:pt x="184164" y="1122771"/>
                  </a:lnTo>
                  <a:lnTo>
                    <a:pt x="180352" y="1118963"/>
                  </a:lnTo>
                  <a:lnTo>
                    <a:pt x="177176" y="1115155"/>
                  </a:lnTo>
                  <a:lnTo>
                    <a:pt x="173682" y="1111030"/>
                  </a:lnTo>
                  <a:lnTo>
                    <a:pt x="170823" y="1106904"/>
                  </a:lnTo>
                  <a:lnTo>
                    <a:pt x="167964" y="1102779"/>
                  </a:lnTo>
                  <a:lnTo>
                    <a:pt x="165423" y="1098336"/>
                  </a:lnTo>
                  <a:lnTo>
                    <a:pt x="163200" y="1093575"/>
                  </a:lnTo>
                  <a:lnTo>
                    <a:pt x="160976" y="1088815"/>
                  </a:lnTo>
                  <a:lnTo>
                    <a:pt x="159071" y="1084055"/>
                  </a:lnTo>
                  <a:lnTo>
                    <a:pt x="157482" y="1078978"/>
                  </a:lnTo>
                  <a:lnTo>
                    <a:pt x="155894" y="1073900"/>
                  </a:lnTo>
                  <a:lnTo>
                    <a:pt x="154624" y="1068822"/>
                  </a:lnTo>
                  <a:lnTo>
                    <a:pt x="153353" y="1063428"/>
                  </a:lnTo>
                  <a:lnTo>
                    <a:pt x="152718" y="1058033"/>
                  </a:lnTo>
                  <a:lnTo>
                    <a:pt x="151130" y="1046291"/>
                  </a:lnTo>
                  <a:lnTo>
                    <a:pt x="150812" y="1034232"/>
                  </a:lnTo>
                  <a:lnTo>
                    <a:pt x="151130" y="1021538"/>
                  </a:lnTo>
                  <a:lnTo>
                    <a:pt x="152083" y="1008844"/>
                  </a:lnTo>
                  <a:lnTo>
                    <a:pt x="153353" y="996468"/>
                  </a:lnTo>
                  <a:lnTo>
                    <a:pt x="155577" y="984408"/>
                  </a:lnTo>
                  <a:lnTo>
                    <a:pt x="158118" y="972349"/>
                  </a:lnTo>
                  <a:lnTo>
                    <a:pt x="160976" y="960290"/>
                  </a:lnTo>
                  <a:lnTo>
                    <a:pt x="164788" y="947914"/>
                  </a:lnTo>
                  <a:lnTo>
                    <a:pt x="168600" y="935854"/>
                  </a:lnTo>
                  <a:lnTo>
                    <a:pt x="173364" y="923478"/>
                  </a:lnTo>
                  <a:lnTo>
                    <a:pt x="178129" y="910784"/>
                  </a:lnTo>
                  <a:lnTo>
                    <a:pt x="183529" y="897455"/>
                  </a:lnTo>
                  <a:lnTo>
                    <a:pt x="189564" y="884127"/>
                  </a:lnTo>
                  <a:lnTo>
                    <a:pt x="202269" y="855566"/>
                  </a:lnTo>
                  <a:lnTo>
                    <a:pt x="216245" y="824783"/>
                  </a:lnTo>
                  <a:lnTo>
                    <a:pt x="231492" y="790510"/>
                  </a:lnTo>
                  <a:lnTo>
                    <a:pt x="247691" y="752746"/>
                  </a:lnTo>
                  <a:lnTo>
                    <a:pt x="256267" y="732118"/>
                  </a:lnTo>
                  <a:lnTo>
                    <a:pt x="264844" y="710856"/>
                  </a:lnTo>
                  <a:lnTo>
                    <a:pt x="274055" y="688007"/>
                  </a:lnTo>
                  <a:lnTo>
                    <a:pt x="283266" y="663889"/>
                  </a:lnTo>
                  <a:lnTo>
                    <a:pt x="292160" y="638501"/>
                  </a:lnTo>
                  <a:lnTo>
                    <a:pt x="301689" y="611527"/>
                  </a:lnTo>
                  <a:lnTo>
                    <a:pt x="311218" y="583283"/>
                  </a:lnTo>
                  <a:lnTo>
                    <a:pt x="321065" y="553452"/>
                  </a:lnTo>
                  <a:lnTo>
                    <a:pt x="330594" y="521717"/>
                  </a:lnTo>
                  <a:lnTo>
                    <a:pt x="340441" y="488396"/>
                  </a:lnTo>
                  <a:lnTo>
                    <a:pt x="350288" y="453488"/>
                  </a:lnTo>
                  <a:lnTo>
                    <a:pt x="360134" y="416676"/>
                  </a:lnTo>
                  <a:lnTo>
                    <a:pt x="364899" y="397952"/>
                  </a:lnTo>
                  <a:lnTo>
                    <a:pt x="370299" y="379864"/>
                  </a:lnTo>
                  <a:lnTo>
                    <a:pt x="375699" y="362410"/>
                  </a:lnTo>
                  <a:lnTo>
                    <a:pt x="381416" y="345273"/>
                  </a:lnTo>
                  <a:lnTo>
                    <a:pt x="387451" y="329088"/>
                  </a:lnTo>
                  <a:lnTo>
                    <a:pt x="393169" y="312904"/>
                  </a:lnTo>
                  <a:lnTo>
                    <a:pt x="399839" y="297671"/>
                  </a:lnTo>
                  <a:lnTo>
                    <a:pt x="406509" y="282756"/>
                  </a:lnTo>
                  <a:lnTo>
                    <a:pt x="412862" y="268475"/>
                  </a:lnTo>
                  <a:lnTo>
                    <a:pt x="419850" y="254829"/>
                  </a:lnTo>
                  <a:lnTo>
                    <a:pt x="426838" y="241183"/>
                  </a:lnTo>
                  <a:lnTo>
                    <a:pt x="434144" y="228172"/>
                  </a:lnTo>
                  <a:lnTo>
                    <a:pt x="441767" y="215796"/>
                  </a:lnTo>
                  <a:lnTo>
                    <a:pt x="449073" y="203736"/>
                  </a:lnTo>
                  <a:lnTo>
                    <a:pt x="457014" y="192312"/>
                  </a:lnTo>
                  <a:lnTo>
                    <a:pt x="464637" y="181205"/>
                  </a:lnTo>
                  <a:lnTo>
                    <a:pt x="472895" y="170415"/>
                  </a:lnTo>
                  <a:lnTo>
                    <a:pt x="480836" y="160260"/>
                  </a:lnTo>
                  <a:lnTo>
                    <a:pt x="489095" y="150422"/>
                  </a:lnTo>
                  <a:lnTo>
                    <a:pt x="497671" y="140902"/>
                  </a:lnTo>
                  <a:lnTo>
                    <a:pt x="505930" y="132016"/>
                  </a:lnTo>
                  <a:lnTo>
                    <a:pt x="514823" y="123448"/>
                  </a:lnTo>
                  <a:lnTo>
                    <a:pt x="523400" y="115197"/>
                  </a:lnTo>
                  <a:lnTo>
                    <a:pt x="532293" y="107580"/>
                  </a:lnTo>
                  <a:lnTo>
                    <a:pt x="541505" y="99964"/>
                  </a:lnTo>
                  <a:lnTo>
                    <a:pt x="550081" y="92665"/>
                  </a:lnTo>
                  <a:lnTo>
                    <a:pt x="559292" y="86001"/>
                  </a:lnTo>
                  <a:lnTo>
                    <a:pt x="568186" y="79337"/>
                  </a:lnTo>
                  <a:lnTo>
                    <a:pt x="577398" y="73307"/>
                  </a:lnTo>
                  <a:lnTo>
                    <a:pt x="586927" y="67595"/>
                  </a:lnTo>
                  <a:lnTo>
                    <a:pt x="596138" y="61883"/>
                  </a:lnTo>
                  <a:lnTo>
                    <a:pt x="605667" y="56805"/>
                  </a:lnTo>
                  <a:lnTo>
                    <a:pt x="614879" y="52045"/>
                  </a:lnTo>
                  <a:lnTo>
                    <a:pt x="624090" y="47285"/>
                  </a:lnTo>
                  <a:lnTo>
                    <a:pt x="633619" y="43159"/>
                  </a:lnTo>
                  <a:lnTo>
                    <a:pt x="643148" y="39034"/>
                  </a:lnTo>
                  <a:lnTo>
                    <a:pt x="652678" y="34908"/>
                  </a:lnTo>
                  <a:lnTo>
                    <a:pt x="662207" y="31735"/>
                  </a:lnTo>
                  <a:lnTo>
                    <a:pt x="671418" y="28561"/>
                  </a:lnTo>
                  <a:lnTo>
                    <a:pt x="680947" y="25070"/>
                  </a:lnTo>
                  <a:lnTo>
                    <a:pt x="700005" y="19676"/>
                  </a:lnTo>
                  <a:lnTo>
                    <a:pt x="719064" y="15233"/>
                  </a:lnTo>
                  <a:lnTo>
                    <a:pt x="737486" y="11425"/>
                  </a:lnTo>
                  <a:lnTo>
                    <a:pt x="756227" y="7934"/>
                  </a:lnTo>
                  <a:lnTo>
                    <a:pt x="774332" y="6030"/>
                  </a:lnTo>
                  <a:lnTo>
                    <a:pt x="792120" y="3808"/>
                  </a:lnTo>
                  <a:lnTo>
                    <a:pt x="809590" y="2222"/>
                  </a:lnTo>
                  <a:lnTo>
                    <a:pt x="826742" y="1269"/>
                  </a:lnTo>
                  <a:lnTo>
                    <a:pt x="843577" y="317"/>
                  </a:lnTo>
                  <a:lnTo>
                    <a:pt x="86009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773733" y="3450579"/>
              <a:ext cx="624535" cy="691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4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AEE5-8DD0-4CEB-9F20-48AC266F1D1A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3080" y="2044898"/>
            <a:ext cx="2253376" cy="1326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7" name="TextBox 45"/>
          <p:cNvSpPr txBox="1">
            <a:spLocks noChangeArrowheads="1"/>
          </p:cNvSpPr>
          <p:nvPr/>
        </p:nvSpPr>
        <p:spPr bwMode="auto">
          <a:xfrm>
            <a:off x="6264188" y="3721996"/>
            <a:ext cx="23402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49" charset="-122"/>
              </a:defRPr>
            </a:lvl9pPr>
          </a:lstStyle>
          <a:p>
            <a:pPr algn="ctr" eaLnBrk="1" hangingPunct="1">
              <a:buClr>
                <a:srgbClr val="C00000"/>
              </a:buClr>
            </a:pP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MOOC/SPOC</a:t>
            </a:r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</a:p>
        </p:txBody>
      </p:sp>
    </p:spTree>
    <p:extLst>
      <p:ext uri="{BB962C8B-B14F-4D97-AF65-F5344CB8AC3E}">
        <p14:creationId xmlns:p14="http://schemas.microsoft.com/office/powerpoint/2010/main" xmlns="" val="105670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  <p:bldP spid="12" grpId="1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爆炸形 1 4"/>
          <p:cNvSpPr/>
          <p:nvPr/>
        </p:nvSpPr>
        <p:spPr>
          <a:xfrm>
            <a:off x="5463924" y="3153745"/>
            <a:ext cx="3869556" cy="2183300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51EC-2DBF-4796-BC93-A9F1CAA30ED6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4" name="标题 7"/>
          <p:cNvSpPr txBox="1">
            <a:spLocks/>
          </p:cNvSpPr>
          <p:nvPr/>
        </p:nvSpPr>
        <p:spPr>
          <a:xfrm>
            <a:off x="1655676" y="179388"/>
            <a:ext cx="7094537" cy="70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600" dirty="0"/>
              <a:t>“互联网</a:t>
            </a:r>
            <a:r>
              <a:rPr lang="en-US" altLang="zh-CN" sz="3600" dirty="0"/>
              <a:t>+</a:t>
            </a:r>
            <a:r>
              <a:rPr lang="zh-CN" altLang="en-US" sz="3600" dirty="0"/>
              <a:t>教学”的优势（</a:t>
            </a:r>
            <a:r>
              <a:rPr lang="en-US" altLang="zh-CN" sz="3600" dirty="0"/>
              <a:t>1</a:t>
            </a:r>
            <a:r>
              <a:rPr lang="zh-CN" altLang="en-US" sz="3600" dirty="0"/>
              <a:t>）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748264" y="1649528"/>
            <a:ext cx="3115655" cy="963811"/>
            <a:chOff x="748264" y="1649528"/>
            <a:chExt cx="3115655" cy="963811"/>
          </a:xfrm>
        </p:grpSpPr>
        <p:sp>
          <p:nvSpPr>
            <p:cNvPr id="6" name="KSO_Shape"/>
            <p:cNvSpPr>
              <a:spLocks/>
            </p:cNvSpPr>
            <p:nvPr/>
          </p:nvSpPr>
          <p:spPr bwMode="auto">
            <a:xfrm flipH="1">
              <a:off x="748264" y="1649528"/>
              <a:ext cx="1056020" cy="963811"/>
            </a:xfrm>
            <a:custGeom>
              <a:avLst/>
              <a:gdLst/>
              <a:ahLst/>
              <a:cxnLst/>
              <a:rect l="0" t="0" r="r" b="b"/>
              <a:pathLst>
                <a:path w="4741862" h="3833813">
                  <a:moveTo>
                    <a:pt x="247650" y="2000250"/>
                  </a:moveTo>
                  <a:lnTo>
                    <a:pt x="1016000" y="2000250"/>
                  </a:lnTo>
                  <a:lnTo>
                    <a:pt x="1030288" y="2003425"/>
                  </a:lnTo>
                  <a:lnTo>
                    <a:pt x="1041400" y="2012950"/>
                  </a:lnTo>
                  <a:lnTo>
                    <a:pt x="1050925" y="2020888"/>
                  </a:lnTo>
                  <a:lnTo>
                    <a:pt x="1054100" y="2036763"/>
                  </a:lnTo>
                  <a:lnTo>
                    <a:pt x="1050925" y="2051051"/>
                  </a:lnTo>
                  <a:lnTo>
                    <a:pt x="1041400" y="2063751"/>
                  </a:lnTo>
                  <a:lnTo>
                    <a:pt x="1030288" y="2071688"/>
                  </a:lnTo>
                  <a:lnTo>
                    <a:pt x="1016000" y="2074863"/>
                  </a:lnTo>
                  <a:lnTo>
                    <a:pt x="247650" y="2074863"/>
                  </a:lnTo>
                  <a:lnTo>
                    <a:pt x="233362" y="2071688"/>
                  </a:lnTo>
                  <a:lnTo>
                    <a:pt x="220662" y="2063751"/>
                  </a:lnTo>
                  <a:lnTo>
                    <a:pt x="212725" y="2051051"/>
                  </a:lnTo>
                  <a:lnTo>
                    <a:pt x="209550" y="2036763"/>
                  </a:lnTo>
                  <a:lnTo>
                    <a:pt x="212725" y="2020888"/>
                  </a:lnTo>
                  <a:lnTo>
                    <a:pt x="220662" y="2012950"/>
                  </a:lnTo>
                  <a:lnTo>
                    <a:pt x="233362" y="2003425"/>
                  </a:lnTo>
                  <a:lnTo>
                    <a:pt x="247650" y="2000250"/>
                  </a:lnTo>
                  <a:close/>
                  <a:moveTo>
                    <a:pt x="244475" y="1901825"/>
                  </a:moveTo>
                  <a:lnTo>
                    <a:pt x="1012825" y="1901825"/>
                  </a:lnTo>
                  <a:lnTo>
                    <a:pt x="1027112" y="1905000"/>
                  </a:lnTo>
                  <a:lnTo>
                    <a:pt x="1039812" y="1914525"/>
                  </a:lnTo>
                  <a:lnTo>
                    <a:pt x="1044575" y="1925638"/>
                  </a:lnTo>
                  <a:lnTo>
                    <a:pt x="1047750" y="1941513"/>
                  </a:lnTo>
                  <a:lnTo>
                    <a:pt x="1044575" y="1952626"/>
                  </a:lnTo>
                  <a:lnTo>
                    <a:pt x="1039812" y="1965326"/>
                  </a:lnTo>
                  <a:lnTo>
                    <a:pt x="1027112" y="1973263"/>
                  </a:lnTo>
                  <a:lnTo>
                    <a:pt x="1012825" y="1976438"/>
                  </a:lnTo>
                  <a:lnTo>
                    <a:pt x="244475" y="1976438"/>
                  </a:lnTo>
                  <a:lnTo>
                    <a:pt x="230188" y="1973263"/>
                  </a:lnTo>
                  <a:lnTo>
                    <a:pt x="217488" y="1965326"/>
                  </a:lnTo>
                  <a:lnTo>
                    <a:pt x="209550" y="1952626"/>
                  </a:lnTo>
                  <a:lnTo>
                    <a:pt x="206375" y="1941513"/>
                  </a:lnTo>
                  <a:lnTo>
                    <a:pt x="209550" y="1925638"/>
                  </a:lnTo>
                  <a:lnTo>
                    <a:pt x="217488" y="1914525"/>
                  </a:lnTo>
                  <a:lnTo>
                    <a:pt x="230188" y="1905000"/>
                  </a:lnTo>
                  <a:lnTo>
                    <a:pt x="244475" y="1901825"/>
                  </a:lnTo>
                  <a:close/>
                  <a:moveTo>
                    <a:pt x="277813" y="1803400"/>
                  </a:moveTo>
                  <a:lnTo>
                    <a:pt x="1047750" y="1803400"/>
                  </a:lnTo>
                  <a:lnTo>
                    <a:pt x="1060450" y="1806575"/>
                  </a:lnTo>
                  <a:lnTo>
                    <a:pt x="1071563" y="1816100"/>
                  </a:lnTo>
                  <a:lnTo>
                    <a:pt x="1081088" y="1827213"/>
                  </a:lnTo>
                  <a:lnTo>
                    <a:pt x="1084263" y="1843088"/>
                  </a:lnTo>
                  <a:lnTo>
                    <a:pt x="1081088" y="1857376"/>
                  </a:lnTo>
                  <a:lnTo>
                    <a:pt x="1071563" y="1868488"/>
                  </a:lnTo>
                  <a:lnTo>
                    <a:pt x="1060450" y="1874838"/>
                  </a:lnTo>
                  <a:lnTo>
                    <a:pt x="1047750" y="1878013"/>
                  </a:lnTo>
                  <a:lnTo>
                    <a:pt x="277813" y="1878013"/>
                  </a:lnTo>
                  <a:lnTo>
                    <a:pt x="263525" y="1874838"/>
                  </a:lnTo>
                  <a:lnTo>
                    <a:pt x="250825" y="1868488"/>
                  </a:lnTo>
                  <a:lnTo>
                    <a:pt x="244475" y="1857376"/>
                  </a:lnTo>
                  <a:lnTo>
                    <a:pt x="241300" y="1843088"/>
                  </a:lnTo>
                  <a:lnTo>
                    <a:pt x="244475" y="1827213"/>
                  </a:lnTo>
                  <a:lnTo>
                    <a:pt x="250825" y="1816100"/>
                  </a:lnTo>
                  <a:lnTo>
                    <a:pt x="263525" y="1806575"/>
                  </a:lnTo>
                  <a:lnTo>
                    <a:pt x="277813" y="1803400"/>
                  </a:lnTo>
                  <a:close/>
                  <a:moveTo>
                    <a:pt x="238125" y="1708150"/>
                  </a:moveTo>
                  <a:lnTo>
                    <a:pt x="1009650" y="1708150"/>
                  </a:lnTo>
                  <a:lnTo>
                    <a:pt x="1020762" y="1711325"/>
                  </a:lnTo>
                  <a:lnTo>
                    <a:pt x="1033462" y="1717675"/>
                  </a:lnTo>
                  <a:lnTo>
                    <a:pt x="1041400" y="1728788"/>
                  </a:lnTo>
                  <a:lnTo>
                    <a:pt x="1044575" y="1744663"/>
                  </a:lnTo>
                  <a:lnTo>
                    <a:pt x="1041400" y="1758951"/>
                  </a:lnTo>
                  <a:lnTo>
                    <a:pt x="1033462" y="1770063"/>
                  </a:lnTo>
                  <a:lnTo>
                    <a:pt x="1020762" y="1779588"/>
                  </a:lnTo>
                  <a:lnTo>
                    <a:pt x="1009650" y="1782763"/>
                  </a:lnTo>
                  <a:lnTo>
                    <a:pt x="238125" y="1782763"/>
                  </a:lnTo>
                  <a:lnTo>
                    <a:pt x="223838" y="1779588"/>
                  </a:lnTo>
                  <a:lnTo>
                    <a:pt x="212725" y="1770063"/>
                  </a:lnTo>
                  <a:lnTo>
                    <a:pt x="206375" y="1758951"/>
                  </a:lnTo>
                  <a:lnTo>
                    <a:pt x="203200" y="1744663"/>
                  </a:lnTo>
                  <a:lnTo>
                    <a:pt x="206375" y="1728788"/>
                  </a:lnTo>
                  <a:lnTo>
                    <a:pt x="212725" y="1717675"/>
                  </a:lnTo>
                  <a:lnTo>
                    <a:pt x="223838" y="1711325"/>
                  </a:lnTo>
                  <a:lnTo>
                    <a:pt x="238125" y="1708150"/>
                  </a:lnTo>
                  <a:close/>
                  <a:moveTo>
                    <a:pt x="301626" y="1609725"/>
                  </a:moveTo>
                  <a:lnTo>
                    <a:pt x="1068388" y="1609725"/>
                  </a:lnTo>
                  <a:lnTo>
                    <a:pt x="1084264" y="1612900"/>
                  </a:lnTo>
                  <a:lnTo>
                    <a:pt x="1095376" y="1620838"/>
                  </a:lnTo>
                  <a:lnTo>
                    <a:pt x="1104901" y="1633538"/>
                  </a:lnTo>
                  <a:lnTo>
                    <a:pt x="1108076" y="1644650"/>
                  </a:lnTo>
                  <a:lnTo>
                    <a:pt x="1104901" y="1660526"/>
                  </a:lnTo>
                  <a:lnTo>
                    <a:pt x="1095376" y="1671638"/>
                  </a:lnTo>
                  <a:lnTo>
                    <a:pt x="1084264" y="1681163"/>
                  </a:lnTo>
                  <a:lnTo>
                    <a:pt x="1068388" y="1684338"/>
                  </a:lnTo>
                  <a:lnTo>
                    <a:pt x="301626" y="1684338"/>
                  </a:lnTo>
                  <a:lnTo>
                    <a:pt x="287338" y="1681163"/>
                  </a:lnTo>
                  <a:lnTo>
                    <a:pt x="274638" y="1671638"/>
                  </a:lnTo>
                  <a:lnTo>
                    <a:pt x="268288" y="1660526"/>
                  </a:lnTo>
                  <a:lnTo>
                    <a:pt x="265113" y="1644650"/>
                  </a:lnTo>
                  <a:lnTo>
                    <a:pt x="268288" y="1633538"/>
                  </a:lnTo>
                  <a:lnTo>
                    <a:pt x="274638" y="1620838"/>
                  </a:lnTo>
                  <a:lnTo>
                    <a:pt x="287338" y="1612900"/>
                  </a:lnTo>
                  <a:lnTo>
                    <a:pt x="301626" y="1609725"/>
                  </a:lnTo>
                  <a:close/>
                  <a:moveTo>
                    <a:pt x="254001" y="1511300"/>
                  </a:moveTo>
                  <a:lnTo>
                    <a:pt x="1020764" y="1511300"/>
                  </a:lnTo>
                  <a:lnTo>
                    <a:pt x="1036638" y="1514475"/>
                  </a:lnTo>
                  <a:lnTo>
                    <a:pt x="1047751" y="1522413"/>
                  </a:lnTo>
                  <a:lnTo>
                    <a:pt x="1057276" y="1535113"/>
                  </a:lnTo>
                  <a:lnTo>
                    <a:pt x="1060451" y="1549401"/>
                  </a:lnTo>
                  <a:lnTo>
                    <a:pt x="1057276" y="1562101"/>
                  </a:lnTo>
                  <a:lnTo>
                    <a:pt x="1047751" y="1573213"/>
                  </a:lnTo>
                  <a:lnTo>
                    <a:pt x="1036638" y="1582738"/>
                  </a:lnTo>
                  <a:lnTo>
                    <a:pt x="1020764" y="1585913"/>
                  </a:lnTo>
                  <a:lnTo>
                    <a:pt x="254001" y="1585913"/>
                  </a:lnTo>
                  <a:lnTo>
                    <a:pt x="238126" y="1582738"/>
                  </a:lnTo>
                  <a:lnTo>
                    <a:pt x="227013" y="1573213"/>
                  </a:lnTo>
                  <a:lnTo>
                    <a:pt x="220663" y="1562101"/>
                  </a:lnTo>
                  <a:lnTo>
                    <a:pt x="217488" y="1549401"/>
                  </a:lnTo>
                  <a:lnTo>
                    <a:pt x="220663" y="1535113"/>
                  </a:lnTo>
                  <a:lnTo>
                    <a:pt x="227013" y="1522413"/>
                  </a:lnTo>
                  <a:lnTo>
                    <a:pt x="238126" y="1514475"/>
                  </a:lnTo>
                  <a:lnTo>
                    <a:pt x="254001" y="1511300"/>
                  </a:lnTo>
                  <a:close/>
                  <a:moveTo>
                    <a:pt x="274638" y="1412875"/>
                  </a:moveTo>
                  <a:lnTo>
                    <a:pt x="1041400" y="1412875"/>
                  </a:lnTo>
                  <a:lnTo>
                    <a:pt x="1057276" y="1416050"/>
                  </a:lnTo>
                  <a:lnTo>
                    <a:pt x="1068388" y="1423988"/>
                  </a:lnTo>
                  <a:lnTo>
                    <a:pt x="1077913" y="1436688"/>
                  </a:lnTo>
                  <a:lnTo>
                    <a:pt x="1081088" y="1450976"/>
                  </a:lnTo>
                  <a:lnTo>
                    <a:pt x="1077913" y="1466851"/>
                  </a:lnTo>
                  <a:lnTo>
                    <a:pt x="1068388" y="1477963"/>
                  </a:lnTo>
                  <a:lnTo>
                    <a:pt x="1057276" y="1484313"/>
                  </a:lnTo>
                  <a:lnTo>
                    <a:pt x="1041400" y="1487488"/>
                  </a:lnTo>
                  <a:lnTo>
                    <a:pt x="274638" y="1487488"/>
                  </a:lnTo>
                  <a:lnTo>
                    <a:pt x="260350" y="1484313"/>
                  </a:lnTo>
                  <a:lnTo>
                    <a:pt x="247650" y="1477963"/>
                  </a:lnTo>
                  <a:lnTo>
                    <a:pt x="238126" y="1466851"/>
                  </a:lnTo>
                  <a:lnTo>
                    <a:pt x="236538" y="1450976"/>
                  </a:lnTo>
                  <a:lnTo>
                    <a:pt x="238126" y="1436688"/>
                  </a:lnTo>
                  <a:lnTo>
                    <a:pt x="247650" y="1423988"/>
                  </a:lnTo>
                  <a:lnTo>
                    <a:pt x="260350" y="1416050"/>
                  </a:lnTo>
                  <a:lnTo>
                    <a:pt x="274638" y="1412875"/>
                  </a:lnTo>
                  <a:close/>
                  <a:moveTo>
                    <a:pt x="3359150" y="0"/>
                  </a:moveTo>
                  <a:lnTo>
                    <a:pt x="3403600" y="3175"/>
                  </a:lnTo>
                  <a:lnTo>
                    <a:pt x="3449638" y="6350"/>
                  </a:lnTo>
                  <a:lnTo>
                    <a:pt x="3494088" y="17462"/>
                  </a:lnTo>
                  <a:lnTo>
                    <a:pt x="3535362" y="30162"/>
                  </a:lnTo>
                  <a:lnTo>
                    <a:pt x="3579814" y="50800"/>
                  </a:lnTo>
                  <a:lnTo>
                    <a:pt x="3619500" y="71437"/>
                  </a:lnTo>
                  <a:lnTo>
                    <a:pt x="3654426" y="98425"/>
                  </a:lnTo>
                  <a:lnTo>
                    <a:pt x="3687762" y="128587"/>
                  </a:lnTo>
                  <a:lnTo>
                    <a:pt x="3717926" y="158750"/>
                  </a:lnTo>
                  <a:lnTo>
                    <a:pt x="3744914" y="193675"/>
                  </a:lnTo>
                  <a:lnTo>
                    <a:pt x="3768726" y="230187"/>
                  </a:lnTo>
                  <a:lnTo>
                    <a:pt x="3789362" y="268287"/>
                  </a:lnTo>
                  <a:lnTo>
                    <a:pt x="3803650" y="311150"/>
                  </a:lnTo>
                  <a:lnTo>
                    <a:pt x="3816350" y="352425"/>
                  </a:lnTo>
                  <a:lnTo>
                    <a:pt x="3822700" y="393700"/>
                  </a:lnTo>
                  <a:lnTo>
                    <a:pt x="3827462" y="439737"/>
                  </a:lnTo>
                  <a:lnTo>
                    <a:pt x="3825876" y="484187"/>
                  </a:lnTo>
                  <a:lnTo>
                    <a:pt x="3822700" y="528637"/>
                  </a:lnTo>
                  <a:lnTo>
                    <a:pt x="3813176" y="573087"/>
                  </a:lnTo>
                  <a:lnTo>
                    <a:pt x="3798888" y="615950"/>
                  </a:lnTo>
                  <a:lnTo>
                    <a:pt x="3776662" y="660400"/>
                  </a:lnTo>
                  <a:lnTo>
                    <a:pt x="3756026" y="698500"/>
                  </a:lnTo>
                  <a:lnTo>
                    <a:pt x="3729038" y="735012"/>
                  </a:lnTo>
                  <a:lnTo>
                    <a:pt x="3702050" y="768350"/>
                  </a:lnTo>
                  <a:lnTo>
                    <a:pt x="3670300" y="796925"/>
                  </a:lnTo>
                  <a:lnTo>
                    <a:pt x="3633788" y="823912"/>
                  </a:lnTo>
                  <a:lnTo>
                    <a:pt x="3598862" y="847724"/>
                  </a:lnTo>
                  <a:lnTo>
                    <a:pt x="3606800" y="844549"/>
                  </a:lnTo>
                  <a:lnTo>
                    <a:pt x="3633788" y="842962"/>
                  </a:lnTo>
                  <a:lnTo>
                    <a:pt x="3675062" y="839787"/>
                  </a:lnTo>
                  <a:lnTo>
                    <a:pt x="3721100" y="839787"/>
                  </a:lnTo>
                  <a:lnTo>
                    <a:pt x="3765550" y="842962"/>
                  </a:lnTo>
                  <a:lnTo>
                    <a:pt x="3810000" y="850899"/>
                  </a:lnTo>
                  <a:lnTo>
                    <a:pt x="3857626" y="863599"/>
                  </a:lnTo>
                  <a:lnTo>
                    <a:pt x="3902076" y="881062"/>
                  </a:lnTo>
                  <a:lnTo>
                    <a:pt x="3948112" y="904874"/>
                  </a:lnTo>
                  <a:lnTo>
                    <a:pt x="3989388" y="935037"/>
                  </a:lnTo>
                  <a:lnTo>
                    <a:pt x="4019550" y="958849"/>
                  </a:lnTo>
                  <a:lnTo>
                    <a:pt x="4046538" y="982662"/>
                  </a:lnTo>
                  <a:lnTo>
                    <a:pt x="4070350" y="1009649"/>
                  </a:lnTo>
                  <a:lnTo>
                    <a:pt x="4094162" y="1039812"/>
                  </a:lnTo>
                  <a:lnTo>
                    <a:pt x="4117976" y="1068387"/>
                  </a:lnTo>
                  <a:lnTo>
                    <a:pt x="4138612" y="1101724"/>
                  </a:lnTo>
                  <a:lnTo>
                    <a:pt x="4179888" y="1169987"/>
                  </a:lnTo>
                  <a:lnTo>
                    <a:pt x="4216400" y="1243012"/>
                  </a:lnTo>
                  <a:lnTo>
                    <a:pt x="4249738" y="1319212"/>
                  </a:lnTo>
                  <a:lnTo>
                    <a:pt x="4278312" y="1400174"/>
                  </a:lnTo>
                  <a:lnTo>
                    <a:pt x="4305300" y="1484312"/>
                  </a:lnTo>
                  <a:lnTo>
                    <a:pt x="4329112" y="1568450"/>
                  </a:lnTo>
                  <a:lnTo>
                    <a:pt x="4352926" y="1654175"/>
                  </a:lnTo>
                  <a:lnTo>
                    <a:pt x="4395788" y="1824038"/>
                  </a:lnTo>
                  <a:lnTo>
                    <a:pt x="4433888" y="1989138"/>
                  </a:lnTo>
                  <a:lnTo>
                    <a:pt x="4451910" y="2059780"/>
                  </a:lnTo>
                  <a:lnTo>
                    <a:pt x="4606926" y="935037"/>
                  </a:lnTo>
                  <a:lnTo>
                    <a:pt x="4610100" y="919162"/>
                  </a:lnTo>
                  <a:lnTo>
                    <a:pt x="4616450" y="908049"/>
                  </a:lnTo>
                  <a:lnTo>
                    <a:pt x="4625976" y="898524"/>
                  </a:lnTo>
                  <a:lnTo>
                    <a:pt x="4633914" y="890587"/>
                  </a:lnTo>
                  <a:lnTo>
                    <a:pt x="4646614" y="881062"/>
                  </a:lnTo>
                  <a:lnTo>
                    <a:pt x="4657726" y="877887"/>
                  </a:lnTo>
                  <a:lnTo>
                    <a:pt x="4670426" y="874712"/>
                  </a:lnTo>
                  <a:lnTo>
                    <a:pt x="4684714" y="874712"/>
                  </a:lnTo>
                  <a:lnTo>
                    <a:pt x="4697414" y="877887"/>
                  </a:lnTo>
                  <a:lnTo>
                    <a:pt x="4708526" y="884237"/>
                  </a:lnTo>
                  <a:lnTo>
                    <a:pt x="4721226" y="892174"/>
                  </a:lnTo>
                  <a:lnTo>
                    <a:pt x="4729162" y="901699"/>
                  </a:lnTo>
                  <a:lnTo>
                    <a:pt x="4735514" y="914399"/>
                  </a:lnTo>
                  <a:lnTo>
                    <a:pt x="4738688" y="925512"/>
                  </a:lnTo>
                  <a:lnTo>
                    <a:pt x="4741862" y="938212"/>
                  </a:lnTo>
                  <a:lnTo>
                    <a:pt x="4741862" y="952499"/>
                  </a:lnTo>
                  <a:lnTo>
                    <a:pt x="4538662" y="2415850"/>
                  </a:lnTo>
                  <a:lnTo>
                    <a:pt x="4538662" y="3765551"/>
                  </a:lnTo>
                  <a:lnTo>
                    <a:pt x="4535488" y="3779838"/>
                  </a:lnTo>
                  <a:lnTo>
                    <a:pt x="4532314" y="3792538"/>
                  </a:lnTo>
                  <a:lnTo>
                    <a:pt x="4527550" y="3803651"/>
                  </a:lnTo>
                  <a:lnTo>
                    <a:pt x="4518026" y="3813176"/>
                  </a:lnTo>
                  <a:lnTo>
                    <a:pt x="4508500" y="3821113"/>
                  </a:lnTo>
                  <a:lnTo>
                    <a:pt x="4497388" y="3827463"/>
                  </a:lnTo>
                  <a:lnTo>
                    <a:pt x="4484688" y="3833813"/>
                  </a:lnTo>
                  <a:lnTo>
                    <a:pt x="4470400" y="3833813"/>
                  </a:lnTo>
                  <a:lnTo>
                    <a:pt x="4454526" y="3833813"/>
                  </a:lnTo>
                  <a:lnTo>
                    <a:pt x="4443414" y="3827463"/>
                  </a:lnTo>
                  <a:lnTo>
                    <a:pt x="4430714" y="3821113"/>
                  </a:lnTo>
                  <a:lnTo>
                    <a:pt x="4422776" y="3813176"/>
                  </a:lnTo>
                  <a:lnTo>
                    <a:pt x="4413250" y="3803651"/>
                  </a:lnTo>
                  <a:lnTo>
                    <a:pt x="4406900" y="3792538"/>
                  </a:lnTo>
                  <a:lnTo>
                    <a:pt x="4403726" y="3779838"/>
                  </a:lnTo>
                  <a:lnTo>
                    <a:pt x="4402138" y="3765551"/>
                  </a:lnTo>
                  <a:lnTo>
                    <a:pt x="4402138" y="2505075"/>
                  </a:lnTo>
                  <a:lnTo>
                    <a:pt x="4398962" y="2493962"/>
                  </a:lnTo>
                  <a:lnTo>
                    <a:pt x="4395788" y="2478087"/>
                  </a:lnTo>
                  <a:lnTo>
                    <a:pt x="4395788" y="2474913"/>
                  </a:lnTo>
                  <a:lnTo>
                    <a:pt x="4386264" y="2493963"/>
                  </a:lnTo>
                  <a:lnTo>
                    <a:pt x="4378326" y="2511425"/>
                  </a:lnTo>
                  <a:lnTo>
                    <a:pt x="4365626" y="2528888"/>
                  </a:lnTo>
                  <a:lnTo>
                    <a:pt x="4351338" y="2544763"/>
                  </a:lnTo>
                  <a:lnTo>
                    <a:pt x="4335464" y="2559050"/>
                  </a:lnTo>
                  <a:lnTo>
                    <a:pt x="4321176" y="2570163"/>
                  </a:lnTo>
                  <a:lnTo>
                    <a:pt x="4302126" y="2579688"/>
                  </a:lnTo>
                  <a:lnTo>
                    <a:pt x="4284664" y="2589213"/>
                  </a:lnTo>
                  <a:lnTo>
                    <a:pt x="4264026" y="2597150"/>
                  </a:lnTo>
                  <a:lnTo>
                    <a:pt x="4243388" y="2603500"/>
                  </a:lnTo>
                  <a:lnTo>
                    <a:pt x="4222750" y="2606675"/>
                  </a:lnTo>
                  <a:lnTo>
                    <a:pt x="3565526" y="2677005"/>
                  </a:lnTo>
                  <a:lnTo>
                    <a:pt x="3565526" y="3765551"/>
                  </a:lnTo>
                  <a:lnTo>
                    <a:pt x="3565526" y="3779838"/>
                  </a:lnTo>
                  <a:lnTo>
                    <a:pt x="3559176" y="3792538"/>
                  </a:lnTo>
                  <a:lnTo>
                    <a:pt x="3552826" y="3803651"/>
                  </a:lnTo>
                  <a:lnTo>
                    <a:pt x="3548064" y="3813176"/>
                  </a:lnTo>
                  <a:lnTo>
                    <a:pt x="3535364" y="3821113"/>
                  </a:lnTo>
                  <a:lnTo>
                    <a:pt x="3524250" y="3827463"/>
                  </a:lnTo>
                  <a:lnTo>
                    <a:pt x="3511550" y="3833813"/>
                  </a:lnTo>
                  <a:lnTo>
                    <a:pt x="3500438" y="3833813"/>
                  </a:lnTo>
                  <a:lnTo>
                    <a:pt x="3484564" y="3833813"/>
                  </a:lnTo>
                  <a:lnTo>
                    <a:pt x="3473450" y="3827463"/>
                  </a:lnTo>
                  <a:lnTo>
                    <a:pt x="3460750" y="3821113"/>
                  </a:lnTo>
                  <a:lnTo>
                    <a:pt x="3451226" y="3813176"/>
                  </a:lnTo>
                  <a:lnTo>
                    <a:pt x="3443288" y="3803651"/>
                  </a:lnTo>
                  <a:lnTo>
                    <a:pt x="3436938" y="3792538"/>
                  </a:lnTo>
                  <a:lnTo>
                    <a:pt x="3430588" y="3779838"/>
                  </a:lnTo>
                  <a:lnTo>
                    <a:pt x="3430588" y="3765551"/>
                  </a:lnTo>
                  <a:lnTo>
                    <a:pt x="3430588" y="2920423"/>
                  </a:lnTo>
                  <a:lnTo>
                    <a:pt x="3355976" y="3582988"/>
                  </a:lnTo>
                  <a:lnTo>
                    <a:pt x="3349626" y="3603625"/>
                  </a:lnTo>
                  <a:lnTo>
                    <a:pt x="3348038" y="3624263"/>
                  </a:lnTo>
                  <a:lnTo>
                    <a:pt x="3338514" y="3643313"/>
                  </a:lnTo>
                  <a:lnTo>
                    <a:pt x="3328988" y="3663950"/>
                  </a:lnTo>
                  <a:lnTo>
                    <a:pt x="3317876" y="3678238"/>
                  </a:lnTo>
                  <a:lnTo>
                    <a:pt x="3305176" y="3695700"/>
                  </a:lnTo>
                  <a:lnTo>
                    <a:pt x="3290888" y="3711575"/>
                  </a:lnTo>
                  <a:lnTo>
                    <a:pt x="3275014" y="3722688"/>
                  </a:lnTo>
                  <a:lnTo>
                    <a:pt x="3260726" y="3735388"/>
                  </a:lnTo>
                  <a:lnTo>
                    <a:pt x="3243262" y="3746500"/>
                  </a:lnTo>
                  <a:lnTo>
                    <a:pt x="3222626" y="3756025"/>
                  </a:lnTo>
                  <a:lnTo>
                    <a:pt x="3203576" y="3762375"/>
                  </a:lnTo>
                  <a:lnTo>
                    <a:pt x="3182938" y="3768725"/>
                  </a:lnTo>
                  <a:lnTo>
                    <a:pt x="3162300" y="3771900"/>
                  </a:lnTo>
                  <a:lnTo>
                    <a:pt x="3141662" y="3771900"/>
                  </a:lnTo>
                  <a:lnTo>
                    <a:pt x="3121026" y="3771900"/>
                  </a:lnTo>
                  <a:lnTo>
                    <a:pt x="3097214" y="3765550"/>
                  </a:lnTo>
                  <a:lnTo>
                    <a:pt x="3078162" y="3759200"/>
                  </a:lnTo>
                  <a:lnTo>
                    <a:pt x="3057526" y="3752850"/>
                  </a:lnTo>
                  <a:lnTo>
                    <a:pt x="3040062" y="3744913"/>
                  </a:lnTo>
                  <a:lnTo>
                    <a:pt x="3022600" y="3732213"/>
                  </a:lnTo>
                  <a:lnTo>
                    <a:pt x="3003550" y="3721100"/>
                  </a:lnTo>
                  <a:lnTo>
                    <a:pt x="2989263" y="3705225"/>
                  </a:lnTo>
                  <a:lnTo>
                    <a:pt x="2976563" y="3690938"/>
                  </a:lnTo>
                  <a:lnTo>
                    <a:pt x="2965450" y="3671888"/>
                  </a:lnTo>
                  <a:lnTo>
                    <a:pt x="2952750" y="3657600"/>
                  </a:lnTo>
                  <a:lnTo>
                    <a:pt x="2947988" y="3636963"/>
                  </a:lnTo>
                  <a:lnTo>
                    <a:pt x="2938463" y="3619500"/>
                  </a:lnTo>
                  <a:lnTo>
                    <a:pt x="2935288" y="3597275"/>
                  </a:lnTo>
                  <a:lnTo>
                    <a:pt x="2932113" y="3576638"/>
                  </a:lnTo>
                  <a:lnTo>
                    <a:pt x="2928938" y="3556000"/>
                  </a:lnTo>
                  <a:lnTo>
                    <a:pt x="2932113" y="3532188"/>
                  </a:lnTo>
                  <a:lnTo>
                    <a:pt x="3051176" y="2478087"/>
                  </a:lnTo>
                  <a:lnTo>
                    <a:pt x="3054350" y="2457450"/>
                  </a:lnTo>
                  <a:lnTo>
                    <a:pt x="3060700" y="2436812"/>
                  </a:lnTo>
                  <a:lnTo>
                    <a:pt x="3070226" y="2416175"/>
                  </a:lnTo>
                  <a:lnTo>
                    <a:pt x="3078162" y="2397125"/>
                  </a:lnTo>
                  <a:lnTo>
                    <a:pt x="3087688" y="2379662"/>
                  </a:lnTo>
                  <a:lnTo>
                    <a:pt x="3101976" y="2365375"/>
                  </a:lnTo>
                  <a:lnTo>
                    <a:pt x="3114676" y="2349500"/>
                  </a:lnTo>
                  <a:lnTo>
                    <a:pt x="3128962" y="2335212"/>
                  </a:lnTo>
                  <a:lnTo>
                    <a:pt x="3148014" y="2322512"/>
                  </a:lnTo>
                  <a:lnTo>
                    <a:pt x="3165476" y="2314575"/>
                  </a:lnTo>
                  <a:lnTo>
                    <a:pt x="3182938" y="2305050"/>
                  </a:lnTo>
                  <a:lnTo>
                    <a:pt x="3203576" y="2298700"/>
                  </a:lnTo>
                  <a:lnTo>
                    <a:pt x="3222626" y="2293937"/>
                  </a:lnTo>
                  <a:lnTo>
                    <a:pt x="3243262" y="2290762"/>
                  </a:lnTo>
                  <a:lnTo>
                    <a:pt x="3260726" y="2290762"/>
                  </a:lnTo>
                  <a:lnTo>
                    <a:pt x="3273426" y="2284412"/>
                  </a:lnTo>
                  <a:lnTo>
                    <a:pt x="3294064" y="2281237"/>
                  </a:lnTo>
                  <a:lnTo>
                    <a:pt x="3314700" y="2274887"/>
                  </a:lnTo>
                  <a:lnTo>
                    <a:pt x="3690474" y="2234675"/>
                  </a:lnTo>
                  <a:lnTo>
                    <a:pt x="3667126" y="2144713"/>
                  </a:lnTo>
                  <a:lnTo>
                    <a:pt x="3609976" y="1931988"/>
                  </a:lnTo>
                  <a:lnTo>
                    <a:pt x="3582988" y="1827213"/>
                  </a:lnTo>
                  <a:lnTo>
                    <a:pt x="3549650" y="1722437"/>
                  </a:lnTo>
                  <a:lnTo>
                    <a:pt x="3514726" y="1620837"/>
                  </a:lnTo>
                  <a:lnTo>
                    <a:pt x="3475038" y="1525587"/>
                  </a:lnTo>
                  <a:lnTo>
                    <a:pt x="3459802" y="1481266"/>
                  </a:lnTo>
                  <a:lnTo>
                    <a:pt x="3457576" y="1484313"/>
                  </a:lnTo>
                  <a:lnTo>
                    <a:pt x="3406776" y="1570038"/>
                  </a:lnTo>
                  <a:lnTo>
                    <a:pt x="3359150" y="1660525"/>
                  </a:lnTo>
                  <a:lnTo>
                    <a:pt x="3341750" y="1690108"/>
                  </a:lnTo>
                  <a:lnTo>
                    <a:pt x="3341688" y="1690688"/>
                  </a:lnTo>
                  <a:lnTo>
                    <a:pt x="3328988" y="1717675"/>
                  </a:lnTo>
                  <a:lnTo>
                    <a:pt x="3317876" y="1744663"/>
                  </a:lnTo>
                  <a:lnTo>
                    <a:pt x="3297238" y="1765300"/>
                  </a:lnTo>
                  <a:lnTo>
                    <a:pt x="3275014" y="1782763"/>
                  </a:lnTo>
                  <a:lnTo>
                    <a:pt x="3249614" y="1797050"/>
                  </a:lnTo>
                  <a:lnTo>
                    <a:pt x="3219450" y="1806575"/>
                  </a:lnTo>
                  <a:lnTo>
                    <a:pt x="2603954" y="1993900"/>
                  </a:lnTo>
                  <a:lnTo>
                    <a:pt x="2606676" y="1993900"/>
                  </a:lnTo>
                  <a:lnTo>
                    <a:pt x="2619376" y="1993900"/>
                  </a:lnTo>
                  <a:lnTo>
                    <a:pt x="2633663" y="2000250"/>
                  </a:lnTo>
                  <a:lnTo>
                    <a:pt x="2646363" y="2006600"/>
                  </a:lnTo>
                  <a:lnTo>
                    <a:pt x="2654300" y="2016125"/>
                  </a:lnTo>
                  <a:lnTo>
                    <a:pt x="2663826" y="2024063"/>
                  </a:lnTo>
                  <a:lnTo>
                    <a:pt x="2670176" y="2036763"/>
                  </a:lnTo>
                  <a:lnTo>
                    <a:pt x="2671763" y="2047875"/>
                  </a:lnTo>
                  <a:lnTo>
                    <a:pt x="2674938" y="2063751"/>
                  </a:lnTo>
                  <a:lnTo>
                    <a:pt x="2671763" y="2074863"/>
                  </a:lnTo>
                  <a:lnTo>
                    <a:pt x="2670176" y="2087563"/>
                  </a:lnTo>
                  <a:lnTo>
                    <a:pt x="2663826" y="2098676"/>
                  </a:lnTo>
                  <a:lnTo>
                    <a:pt x="2654300" y="2111375"/>
                  </a:lnTo>
                  <a:lnTo>
                    <a:pt x="3027362" y="2111375"/>
                  </a:lnTo>
                  <a:lnTo>
                    <a:pt x="3040062" y="2111375"/>
                  </a:lnTo>
                  <a:lnTo>
                    <a:pt x="3054350" y="2114550"/>
                  </a:lnTo>
                  <a:lnTo>
                    <a:pt x="3063876" y="2119313"/>
                  </a:lnTo>
                  <a:lnTo>
                    <a:pt x="3074988" y="2128838"/>
                  </a:lnTo>
                  <a:lnTo>
                    <a:pt x="3084514" y="2141538"/>
                  </a:lnTo>
                  <a:lnTo>
                    <a:pt x="3090862" y="2149475"/>
                  </a:lnTo>
                  <a:lnTo>
                    <a:pt x="3094038" y="2165350"/>
                  </a:lnTo>
                  <a:lnTo>
                    <a:pt x="3094038" y="2176463"/>
                  </a:lnTo>
                  <a:lnTo>
                    <a:pt x="3094038" y="2192338"/>
                  </a:lnTo>
                  <a:lnTo>
                    <a:pt x="3090862" y="2203450"/>
                  </a:lnTo>
                  <a:lnTo>
                    <a:pt x="3084514" y="2216150"/>
                  </a:lnTo>
                  <a:lnTo>
                    <a:pt x="3074988" y="2224088"/>
                  </a:lnTo>
                  <a:lnTo>
                    <a:pt x="3063876" y="2233613"/>
                  </a:lnTo>
                  <a:lnTo>
                    <a:pt x="3054350" y="2239963"/>
                  </a:lnTo>
                  <a:lnTo>
                    <a:pt x="3040062" y="2243138"/>
                  </a:lnTo>
                  <a:lnTo>
                    <a:pt x="3027362" y="2244725"/>
                  </a:lnTo>
                  <a:lnTo>
                    <a:pt x="2857501" y="2244725"/>
                  </a:lnTo>
                  <a:lnTo>
                    <a:pt x="2857501" y="3765551"/>
                  </a:lnTo>
                  <a:lnTo>
                    <a:pt x="2857501" y="3779838"/>
                  </a:lnTo>
                  <a:lnTo>
                    <a:pt x="2851151" y="3792538"/>
                  </a:lnTo>
                  <a:lnTo>
                    <a:pt x="2846388" y="3803651"/>
                  </a:lnTo>
                  <a:lnTo>
                    <a:pt x="2836863" y="3813176"/>
                  </a:lnTo>
                  <a:lnTo>
                    <a:pt x="2827338" y="3821113"/>
                  </a:lnTo>
                  <a:lnTo>
                    <a:pt x="2816226" y="3827463"/>
                  </a:lnTo>
                  <a:lnTo>
                    <a:pt x="2803526" y="3833813"/>
                  </a:lnTo>
                  <a:lnTo>
                    <a:pt x="2789238" y="3833813"/>
                  </a:lnTo>
                  <a:lnTo>
                    <a:pt x="2776538" y="3833813"/>
                  </a:lnTo>
                  <a:lnTo>
                    <a:pt x="2765426" y="3827463"/>
                  </a:lnTo>
                  <a:lnTo>
                    <a:pt x="2752726" y="3821113"/>
                  </a:lnTo>
                  <a:lnTo>
                    <a:pt x="2741613" y="3813176"/>
                  </a:lnTo>
                  <a:lnTo>
                    <a:pt x="2735263" y="3803651"/>
                  </a:lnTo>
                  <a:lnTo>
                    <a:pt x="2728913" y="3792538"/>
                  </a:lnTo>
                  <a:lnTo>
                    <a:pt x="2722563" y="3779838"/>
                  </a:lnTo>
                  <a:lnTo>
                    <a:pt x="2722563" y="3765551"/>
                  </a:lnTo>
                  <a:lnTo>
                    <a:pt x="2722563" y="2244725"/>
                  </a:lnTo>
                  <a:lnTo>
                    <a:pt x="274638" y="2244725"/>
                  </a:lnTo>
                  <a:lnTo>
                    <a:pt x="274638" y="3765551"/>
                  </a:lnTo>
                  <a:lnTo>
                    <a:pt x="271463" y="3779838"/>
                  </a:lnTo>
                  <a:lnTo>
                    <a:pt x="268288" y="3792538"/>
                  </a:lnTo>
                  <a:lnTo>
                    <a:pt x="263526" y="3803651"/>
                  </a:lnTo>
                  <a:lnTo>
                    <a:pt x="254000" y="3813176"/>
                  </a:lnTo>
                  <a:lnTo>
                    <a:pt x="244476" y="3821113"/>
                  </a:lnTo>
                  <a:lnTo>
                    <a:pt x="233363" y="3827463"/>
                  </a:lnTo>
                  <a:lnTo>
                    <a:pt x="217488" y="3833813"/>
                  </a:lnTo>
                  <a:lnTo>
                    <a:pt x="206376" y="3833813"/>
                  </a:lnTo>
                  <a:lnTo>
                    <a:pt x="190500" y="3833813"/>
                  </a:lnTo>
                  <a:lnTo>
                    <a:pt x="179388" y="3827463"/>
                  </a:lnTo>
                  <a:lnTo>
                    <a:pt x="166688" y="3821113"/>
                  </a:lnTo>
                  <a:lnTo>
                    <a:pt x="158750" y="3813176"/>
                  </a:lnTo>
                  <a:lnTo>
                    <a:pt x="149226" y="3803651"/>
                  </a:lnTo>
                  <a:lnTo>
                    <a:pt x="142876" y="3792538"/>
                  </a:lnTo>
                  <a:lnTo>
                    <a:pt x="139700" y="3779838"/>
                  </a:lnTo>
                  <a:lnTo>
                    <a:pt x="138113" y="3765551"/>
                  </a:lnTo>
                  <a:lnTo>
                    <a:pt x="138113" y="2244725"/>
                  </a:lnTo>
                  <a:lnTo>
                    <a:pt x="68263" y="2244725"/>
                  </a:lnTo>
                  <a:lnTo>
                    <a:pt x="53975" y="2243138"/>
                  </a:lnTo>
                  <a:lnTo>
                    <a:pt x="41275" y="2239963"/>
                  </a:lnTo>
                  <a:lnTo>
                    <a:pt x="30163" y="2233613"/>
                  </a:lnTo>
                  <a:lnTo>
                    <a:pt x="20638" y="2224088"/>
                  </a:lnTo>
                  <a:lnTo>
                    <a:pt x="12700" y="2216150"/>
                  </a:lnTo>
                  <a:lnTo>
                    <a:pt x="6350" y="2203450"/>
                  </a:lnTo>
                  <a:lnTo>
                    <a:pt x="0" y="2192338"/>
                  </a:lnTo>
                  <a:lnTo>
                    <a:pt x="0" y="2176463"/>
                  </a:lnTo>
                  <a:lnTo>
                    <a:pt x="0" y="2165350"/>
                  </a:lnTo>
                  <a:lnTo>
                    <a:pt x="6350" y="2149475"/>
                  </a:lnTo>
                  <a:lnTo>
                    <a:pt x="12700" y="2141538"/>
                  </a:lnTo>
                  <a:lnTo>
                    <a:pt x="20638" y="2128838"/>
                  </a:lnTo>
                  <a:lnTo>
                    <a:pt x="30163" y="2119313"/>
                  </a:lnTo>
                  <a:lnTo>
                    <a:pt x="41275" y="2114550"/>
                  </a:lnTo>
                  <a:lnTo>
                    <a:pt x="53975" y="2111375"/>
                  </a:lnTo>
                  <a:lnTo>
                    <a:pt x="68263" y="2111375"/>
                  </a:lnTo>
                  <a:lnTo>
                    <a:pt x="1738313" y="2111375"/>
                  </a:lnTo>
                  <a:lnTo>
                    <a:pt x="1731963" y="2098676"/>
                  </a:lnTo>
                  <a:lnTo>
                    <a:pt x="1722438" y="2087563"/>
                  </a:lnTo>
                  <a:lnTo>
                    <a:pt x="1719263" y="2074863"/>
                  </a:lnTo>
                  <a:lnTo>
                    <a:pt x="1719263" y="2063751"/>
                  </a:lnTo>
                  <a:lnTo>
                    <a:pt x="1719263" y="2062529"/>
                  </a:lnTo>
                  <a:lnTo>
                    <a:pt x="1690688" y="2057400"/>
                  </a:lnTo>
                  <a:lnTo>
                    <a:pt x="1677988" y="2051050"/>
                  </a:lnTo>
                  <a:lnTo>
                    <a:pt x="1666875" y="2039937"/>
                  </a:lnTo>
                  <a:lnTo>
                    <a:pt x="1639888" y="2009775"/>
                  </a:lnTo>
                  <a:lnTo>
                    <a:pt x="1617662" y="1970087"/>
                  </a:lnTo>
                  <a:lnTo>
                    <a:pt x="1597025" y="1928812"/>
                  </a:lnTo>
                  <a:lnTo>
                    <a:pt x="1565275" y="1854200"/>
                  </a:lnTo>
                  <a:lnTo>
                    <a:pt x="1552575" y="1820862"/>
                  </a:lnTo>
                  <a:lnTo>
                    <a:pt x="1484312" y="1576387"/>
                  </a:lnTo>
                  <a:lnTo>
                    <a:pt x="1444625" y="1443037"/>
                  </a:lnTo>
                  <a:lnTo>
                    <a:pt x="1412875" y="1311274"/>
                  </a:lnTo>
                  <a:lnTo>
                    <a:pt x="1385888" y="1192212"/>
                  </a:lnTo>
                  <a:lnTo>
                    <a:pt x="1373188" y="1138237"/>
                  </a:lnTo>
                  <a:lnTo>
                    <a:pt x="1366838" y="1090612"/>
                  </a:lnTo>
                  <a:lnTo>
                    <a:pt x="1365250" y="1047749"/>
                  </a:lnTo>
                  <a:lnTo>
                    <a:pt x="1365250" y="1015999"/>
                  </a:lnTo>
                  <a:lnTo>
                    <a:pt x="1370012" y="989012"/>
                  </a:lnTo>
                  <a:lnTo>
                    <a:pt x="1376362" y="979487"/>
                  </a:lnTo>
                  <a:lnTo>
                    <a:pt x="1379538" y="973137"/>
                  </a:lnTo>
                  <a:lnTo>
                    <a:pt x="1460500" y="935037"/>
                  </a:lnTo>
                  <a:lnTo>
                    <a:pt x="1738957" y="2015573"/>
                  </a:lnTo>
                  <a:lnTo>
                    <a:pt x="1749426" y="2006600"/>
                  </a:lnTo>
                  <a:lnTo>
                    <a:pt x="1758950" y="2000250"/>
                  </a:lnTo>
                  <a:lnTo>
                    <a:pt x="1773238" y="1993900"/>
                  </a:lnTo>
                  <a:lnTo>
                    <a:pt x="1785938" y="1993900"/>
                  </a:lnTo>
                  <a:lnTo>
                    <a:pt x="2264305" y="1993900"/>
                  </a:lnTo>
                  <a:lnTo>
                    <a:pt x="2257426" y="1985963"/>
                  </a:lnTo>
                  <a:lnTo>
                    <a:pt x="2244726" y="1958975"/>
                  </a:lnTo>
                  <a:lnTo>
                    <a:pt x="2236788" y="1928813"/>
                  </a:lnTo>
                  <a:lnTo>
                    <a:pt x="2233613" y="1898650"/>
                  </a:lnTo>
                  <a:lnTo>
                    <a:pt x="2236788" y="1868488"/>
                  </a:lnTo>
                  <a:lnTo>
                    <a:pt x="2244726" y="1839913"/>
                  </a:lnTo>
                  <a:lnTo>
                    <a:pt x="2260600" y="1812925"/>
                  </a:lnTo>
                  <a:lnTo>
                    <a:pt x="2278063" y="1792288"/>
                  </a:lnTo>
                  <a:lnTo>
                    <a:pt x="2301876" y="1773238"/>
                  </a:lnTo>
                  <a:lnTo>
                    <a:pt x="2328863" y="1758950"/>
                  </a:lnTo>
                  <a:lnTo>
                    <a:pt x="2359026" y="1749425"/>
                  </a:lnTo>
                  <a:lnTo>
                    <a:pt x="3084708" y="1528565"/>
                  </a:lnTo>
                  <a:lnTo>
                    <a:pt x="3311526" y="1152524"/>
                  </a:lnTo>
                  <a:lnTo>
                    <a:pt x="3349626" y="1084262"/>
                  </a:lnTo>
                  <a:lnTo>
                    <a:pt x="3368676" y="1050924"/>
                  </a:lnTo>
                  <a:lnTo>
                    <a:pt x="3389314" y="1017587"/>
                  </a:lnTo>
                  <a:lnTo>
                    <a:pt x="3413126" y="989012"/>
                  </a:lnTo>
                  <a:lnTo>
                    <a:pt x="3436938" y="958849"/>
                  </a:lnTo>
                  <a:lnTo>
                    <a:pt x="3467100" y="935037"/>
                  </a:lnTo>
                  <a:lnTo>
                    <a:pt x="3467392" y="934856"/>
                  </a:lnTo>
                  <a:lnTo>
                    <a:pt x="3475038" y="925512"/>
                  </a:lnTo>
                  <a:lnTo>
                    <a:pt x="3490912" y="911224"/>
                  </a:lnTo>
                  <a:lnTo>
                    <a:pt x="3505200" y="895349"/>
                  </a:lnTo>
                  <a:lnTo>
                    <a:pt x="3522244" y="882567"/>
                  </a:lnTo>
                  <a:lnTo>
                    <a:pt x="3517900" y="884237"/>
                  </a:lnTo>
                  <a:lnTo>
                    <a:pt x="3475038" y="895350"/>
                  </a:lnTo>
                  <a:lnTo>
                    <a:pt x="3433762" y="901700"/>
                  </a:lnTo>
                  <a:lnTo>
                    <a:pt x="3389314" y="908050"/>
                  </a:lnTo>
                  <a:lnTo>
                    <a:pt x="3344862" y="904875"/>
                  </a:lnTo>
                  <a:lnTo>
                    <a:pt x="3302000" y="901700"/>
                  </a:lnTo>
                  <a:lnTo>
                    <a:pt x="3257550" y="890587"/>
                  </a:lnTo>
                  <a:lnTo>
                    <a:pt x="3213100" y="877887"/>
                  </a:lnTo>
                  <a:lnTo>
                    <a:pt x="3171826" y="857250"/>
                  </a:lnTo>
                  <a:lnTo>
                    <a:pt x="3128962" y="836612"/>
                  </a:lnTo>
                  <a:lnTo>
                    <a:pt x="3094038" y="809625"/>
                  </a:lnTo>
                  <a:lnTo>
                    <a:pt x="3060700" y="779462"/>
                  </a:lnTo>
                  <a:lnTo>
                    <a:pt x="3030538" y="749300"/>
                  </a:lnTo>
                  <a:lnTo>
                    <a:pt x="3003550" y="714375"/>
                  </a:lnTo>
                  <a:lnTo>
                    <a:pt x="2979738" y="677862"/>
                  </a:lnTo>
                  <a:lnTo>
                    <a:pt x="2962276" y="639762"/>
                  </a:lnTo>
                  <a:lnTo>
                    <a:pt x="2944813" y="596900"/>
                  </a:lnTo>
                  <a:lnTo>
                    <a:pt x="2932113" y="555625"/>
                  </a:lnTo>
                  <a:lnTo>
                    <a:pt x="2925763" y="514350"/>
                  </a:lnTo>
                  <a:lnTo>
                    <a:pt x="2922588" y="468312"/>
                  </a:lnTo>
                  <a:lnTo>
                    <a:pt x="2922588" y="427037"/>
                  </a:lnTo>
                  <a:lnTo>
                    <a:pt x="2925763" y="382587"/>
                  </a:lnTo>
                  <a:lnTo>
                    <a:pt x="2938463" y="338137"/>
                  </a:lnTo>
                  <a:lnTo>
                    <a:pt x="2952750" y="292100"/>
                  </a:lnTo>
                  <a:lnTo>
                    <a:pt x="2971800" y="250825"/>
                  </a:lnTo>
                  <a:lnTo>
                    <a:pt x="2992438" y="212725"/>
                  </a:lnTo>
                  <a:lnTo>
                    <a:pt x="3019426" y="173037"/>
                  </a:lnTo>
                  <a:lnTo>
                    <a:pt x="3048000" y="141287"/>
                  </a:lnTo>
                  <a:lnTo>
                    <a:pt x="3078162" y="111125"/>
                  </a:lnTo>
                  <a:lnTo>
                    <a:pt x="3114676" y="84137"/>
                  </a:lnTo>
                  <a:lnTo>
                    <a:pt x="3149600" y="60325"/>
                  </a:lnTo>
                  <a:lnTo>
                    <a:pt x="3189288" y="41275"/>
                  </a:lnTo>
                  <a:lnTo>
                    <a:pt x="3230562" y="23812"/>
                  </a:lnTo>
                  <a:lnTo>
                    <a:pt x="3273426" y="12700"/>
                  </a:lnTo>
                  <a:lnTo>
                    <a:pt x="3314700" y="6350"/>
                  </a:lnTo>
                  <a:lnTo>
                    <a:pt x="33591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40370" y="1904960"/>
              <a:ext cx="1723549" cy="452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学习的个性化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99105" y="3416400"/>
            <a:ext cx="2776385" cy="676407"/>
            <a:chOff x="1299105" y="3416400"/>
            <a:chExt cx="2776385" cy="676407"/>
          </a:xfrm>
        </p:grpSpPr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1299105" y="3416400"/>
              <a:ext cx="1010358" cy="676407"/>
            </a:xfrm>
            <a:custGeom>
              <a:avLst/>
              <a:gdLst/>
              <a:ahLst/>
              <a:cxnLst/>
              <a:rect l="0" t="0" r="r" b="b"/>
              <a:pathLst>
                <a:path w="1903412" h="1563688">
                  <a:moveTo>
                    <a:pt x="872180" y="1544638"/>
                  </a:moveTo>
                  <a:lnTo>
                    <a:pt x="875675" y="1544638"/>
                  </a:lnTo>
                  <a:lnTo>
                    <a:pt x="1859905" y="1544638"/>
                  </a:lnTo>
                  <a:lnTo>
                    <a:pt x="1863400" y="1544638"/>
                  </a:lnTo>
                  <a:lnTo>
                    <a:pt x="1866577" y="1545233"/>
                  </a:lnTo>
                  <a:lnTo>
                    <a:pt x="1869118" y="1545829"/>
                  </a:lnTo>
                  <a:lnTo>
                    <a:pt x="1871660" y="1546722"/>
                  </a:lnTo>
                  <a:lnTo>
                    <a:pt x="1873884" y="1547912"/>
                  </a:lnTo>
                  <a:lnTo>
                    <a:pt x="1875154" y="1549103"/>
                  </a:lnTo>
                  <a:lnTo>
                    <a:pt x="1876107" y="1550591"/>
                  </a:lnTo>
                  <a:lnTo>
                    <a:pt x="1876425" y="1552079"/>
                  </a:lnTo>
                  <a:lnTo>
                    <a:pt x="1876425" y="1555651"/>
                  </a:lnTo>
                  <a:lnTo>
                    <a:pt x="1876107" y="1557140"/>
                  </a:lnTo>
                  <a:lnTo>
                    <a:pt x="1875154" y="1558926"/>
                  </a:lnTo>
                  <a:lnTo>
                    <a:pt x="1873884" y="1560116"/>
                  </a:lnTo>
                  <a:lnTo>
                    <a:pt x="1871660" y="1561307"/>
                  </a:lnTo>
                  <a:lnTo>
                    <a:pt x="1869118" y="1562200"/>
                  </a:lnTo>
                  <a:lnTo>
                    <a:pt x="1866577" y="1563093"/>
                  </a:lnTo>
                  <a:lnTo>
                    <a:pt x="1863400" y="1563390"/>
                  </a:lnTo>
                  <a:lnTo>
                    <a:pt x="1859905" y="1563688"/>
                  </a:lnTo>
                  <a:lnTo>
                    <a:pt x="875675" y="1563688"/>
                  </a:lnTo>
                  <a:lnTo>
                    <a:pt x="872180" y="1563390"/>
                  </a:lnTo>
                  <a:lnTo>
                    <a:pt x="869003" y="1563093"/>
                  </a:lnTo>
                  <a:lnTo>
                    <a:pt x="866144" y="1562200"/>
                  </a:lnTo>
                  <a:lnTo>
                    <a:pt x="863603" y="1561307"/>
                  </a:lnTo>
                  <a:lnTo>
                    <a:pt x="861696" y="1560116"/>
                  </a:lnTo>
                  <a:lnTo>
                    <a:pt x="860108" y="1558926"/>
                  </a:lnTo>
                  <a:lnTo>
                    <a:pt x="859155" y="1557140"/>
                  </a:lnTo>
                  <a:lnTo>
                    <a:pt x="858837" y="1555651"/>
                  </a:lnTo>
                  <a:lnTo>
                    <a:pt x="858837" y="1552079"/>
                  </a:lnTo>
                  <a:lnTo>
                    <a:pt x="859155" y="1550591"/>
                  </a:lnTo>
                  <a:lnTo>
                    <a:pt x="860108" y="1549103"/>
                  </a:lnTo>
                  <a:lnTo>
                    <a:pt x="861696" y="1547912"/>
                  </a:lnTo>
                  <a:lnTo>
                    <a:pt x="863603" y="1546722"/>
                  </a:lnTo>
                  <a:lnTo>
                    <a:pt x="866144" y="1545829"/>
                  </a:lnTo>
                  <a:lnTo>
                    <a:pt x="869003" y="1545233"/>
                  </a:lnTo>
                  <a:lnTo>
                    <a:pt x="872180" y="1544638"/>
                  </a:lnTo>
                  <a:close/>
                  <a:moveTo>
                    <a:pt x="1255848" y="1415770"/>
                  </a:moveTo>
                  <a:lnTo>
                    <a:pt x="1252677" y="1416407"/>
                  </a:lnTo>
                  <a:lnTo>
                    <a:pt x="1249823" y="1417361"/>
                  </a:lnTo>
                  <a:lnTo>
                    <a:pt x="1247286" y="1419271"/>
                  </a:lnTo>
                  <a:lnTo>
                    <a:pt x="1245383" y="1420862"/>
                  </a:lnTo>
                  <a:lnTo>
                    <a:pt x="1243797" y="1422771"/>
                  </a:lnTo>
                  <a:lnTo>
                    <a:pt x="1242529" y="1424680"/>
                  </a:lnTo>
                  <a:lnTo>
                    <a:pt x="1242212" y="1426908"/>
                  </a:lnTo>
                  <a:lnTo>
                    <a:pt x="1235235" y="1522691"/>
                  </a:lnTo>
                  <a:lnTo>
                    <a:pt x="1235235" y="1525237"/>
                  </a:lnTo>
                  <a:lnTo>
                    <a:pt x="1236186" y="1527146"/>
                  </a:lnTo>
                  <a:lnTo>
                    <a:pt x="1237772" y="1529056"/>
                  </a:lnTo>
                  <a:lnTo>
                    <a:pt x="1239675" y="1530647"/>
                  </a:lnTo>
                  <a:lnTo>
                    <a:pt x="1242212" y="1532238"/>
                  </a:lnTo>
                  <a:lnTo>
                    <a:pt x="1245066" y="1533193"/>
                  </a:lnTo>
                  <a:lnTo>
                    <a:pt x="1247920" y="1533829"/>
                  </a:lnTo>
                  <a:lnTo>
                    <a:pt x="1251408" y="1534147"/>
                  </a:lnTo>
                  <a:lnTo>
                    <a:pt x="1488299" y="1535738"/>
                  </a:lnTo>
                  <a:lnTo>
                    <a:pt x="1491787" y="1535738"/>
                  </a:lnTo>
                  <a:lnTo>
                    <a:pt x="1494641" y="1535102"/>
                  </a:lnTo>
                  <a:lnTo>
                    <a:pt x="1497813" y="1533829"/>
                  </a:lnTo>
                  <a:lnTo>
                    <a:pt x="1500032" y="1532556"/>
                  </a:lnTo>
                  <a:lnTo>
                    <a:pt x="1502252" y="1530965"/>
                  </a:lnTo>
                  <a:lnTo>
                    <a:pt x="1503521" y="1529056"/>
                  </a:lnTo>
                  <a:lnTo>
                    <a:pt x="1504472" y="1526828"/>
                  </a:lnTo>
                  <a:lnTo>
                    <a:pt x="1504789" y="1524601"/>
                  </a:lnTo>
                  <a:lnTo>
                    <a:pt x="1499715" y="1428181"/>
                  </a:lnTo>
                  <a:lnTo>
                    <a:pt x="1499398" y="1425953"/>
                  </a:lnTo>
                  <a:lnTo>
                    <a:pt x="1498130" y="1424044"/>
                  </a:lnTo>
                  <a:lnTo>
                    <a:pt x="1496227" y="1422134"/>
                  </a:lnTo>
                  <a:lnTo>
                    <a:pt x="1494324" y="1420543"/>
                  </a:lnTo>
                  <a:lnTo>
                    <a:pt x="1491787" y="1418952"/>
                  </a:lnTo>
                  <a:lnTo>
                    <a:pt x="1489250" y="1417679"/>
                  </a:lnTo>
                  <a:lnTo>
                    <a:pt x="1486396" y="1417043"/>
                  </a:lnTo>
                  <a:lnTo>
                    <a:pt x="1483225" y="1416725"/>
                  </a:lnTo>
                  <a:lnTo>
                    <a:pt x="1259019" y="1415770"/>
                  </a:lnTo>
                  <a:lnTo>
                    <a:pt x="1255848" y="1415770"/>
                  </a:lnTo>
                  <a:close/>
                  <a:moveTo>
                    <a:pt x="1699820" y="1377902"/>
                  </a:moveTo>
                  <a:lnTo>
                    <a:pt x="1703942" y="1405269"/>
                  </a:lnTo>
                  <a:lnTo>
                    <a:pt x="1750876" y="1405587"/>
                  </a:lnTo>
                  <a:lnTo>
                    <a:pt x="1746437" y="1378220"/>
                  </a:lnTo>
                  <a:lnTo>
                    <a:pt x="1699820" y="1377902"/>
                  </a:lnTo>
                  <a:close/>
                  <a:moveTo>
                    <a:pt x="1636078" y="1377902"/>
                  </a:moveTo>
                  <a:lnTo>
                    <a:pt x="1639249" y="1404951"/>
                  </a:lnTo>
                  <a:lnTo>
                    <a:pt x="1686183" y="1405269"/>
                  </a:lnTo>
                  <a:lnTo>
                    <a:pt x="1682378" y="1377902"/>
                  </a:lnTo>
                  <a:lnTo>
                    <a:pt x="1636078" y="1377902"/>
                  </a:lnTo>
                  <a:close/>
                  <a:moveTo>
                    <a:pt x="1572019" y="1377584"/>
                  </a:moveTo>
                  <a:lnTo>
                    <a:pt x="1574239" y="1404633"/>
                  </a:lnTo>
                  <a:lnTo>
                    <a:pt x="1621490" y="1404951"/>
                  </a:lnTo>
                  <a:lnTo>
                    <a:pt x="1618636" y="1377584"/>
                  </a:lnTo>
                  <a:lnTo>
                    <a:pt x="1572019" y="1377584"/>
                  </a:lnTo>
                  <a:close/>
                  <a:moveTo>
                    <a:pt x="1507960" y="1377266"/>
                  </a:moveTo>
                  <a:lnTo>
                    <a:pt x="1509546" y="1404314"/>
                  </a:lnTo>
                  <a:lnTo>
                    <a:pt x="1556797" y="1404633"/>
                  </a:lnTo>
                  <a:lnTo>
                    <a:pt x="1554577" y="1377266"/>
                  </a:lnTo>
                  <a:lnTo>
                    <a:pt x="1507960" y="1377266"/>
                  </a:lnTo>
                  <a:close/>
                  <a:moveTo>
                    <a:pt x="1443902" y="1376948"/>
                  </a:moveTo>
                  <a:lnTo>
                    <a:pt x="1444853" y="1403996"/>
                  </a:lnTo>
                  <a:lnTo>
                    <a:pt x="1491787" y="1403996"/>
                  </a:lnTo>
                  <a:lnTo>
                    <a:pt x="1490519" y="1377266"/>
                  </a:lnTo>
                  <a:lnTo>
                    <a:pt x="1443902" y="1376948"/>
                  </a:lnTo>
                  <a:close/>
                  <a:moveTo>
                    <a:pt x="1380160" y="1376629"/>
                  </a:moveTo>
                  <a:lnTo>
                    <a:pt x="1379843" y="1403678"/>
                  </a:lnTo>
                  <a:lnTo>
                    <a:pt x="1426777" y="1403996"/>
                  </a:lnTo>
                  <a:lnTo>
                    <a:pt x="1426460" y="1376948"/>
                  </a:lnTo>
                  <a:lnTo>
                    <a:pt x="1380160" y="1376629"/>
                  </a:lnTo>
                  <a:close/>
                  <a:moveTo>
                    <a:pt x="1316101" y="1376311"/>
                  </a:moveTo>
                  <a:lnTo>
                    <a:pt x="1315150" y="1403360"/>
                  </a:lnTo>
                  <a:lnTo>
                    <a:pt x="1362401" y="1403360"/>
                  </a:lnTo>
                  <a:lnTo>
                    <a:pt x="1362718" y="1376629"/>
                  </a:lnTo>
                  <a:lnTo>
                    <a:pt x="1316101" y="1376311"/>
                  </a:lnTo>
                  <a:close/>
                  <a:moveTo>
                    <a:pt x="1252043" y="1375993"/>
                  </a:moveTo>
                  <a:lnTo>
                    <a:pt x="1250140" y="1403041"/>
                  </a:lnTo>
                  <a:lnTo>
                    <a:pt x="1297391" y="1403041"/>
                  </a:lnTo>
                  <a:lnTo>
                    <a:pt x="1298660" y="1376311"/>
                  </a:lnTo>
                  <a:lnTo>
                    <a:pt x="1252043" y="1375993"/>
                  </a:lnTo>
                  <a:close/>
                  <a:moveTo>
                    <a:pt x="1188301" y="1375675"/>
                  </a:moveTo>
                  <a:lnTo>
                    <a:pt x="1185764" y="1402723"/>
                  </a:lnTo>
                  <a:lnTo>
                    <a:pt x="1232698" y="1402723"/>
                  </a:lnTo>
                  <a:lnTo>
                    <a:pt x="1234601" y="1375993"/>
                  </a:lnTo>
                  <a:lnTo>
                    <a:pt x="1188301" y="1375675"/>
                  </a:lnTo>
                  <a:close/>
                  <a:moveTo>
                    <a:pt x="1124242" y="1375356"/>
                  </a:moveTo>
                  <a:lnTo>
                    <a:pt x="1120754" y="1402405"/>
                  </a:lnTo>
                  <a:lnTo>
                    <a:pt x="1167688" y="1402405"/>
                  </a:lnTo>
                  <a:lnTo>
                    <a:pt x="1170859" y="1375675"/>
                  </a:lnTo>
                  <a:lnTo>
                    <a:pt x="1124242" y="1375356"/>
                  </a:lnTo>
                  <a:close/>
                  <a:moveTo>
                    <a:pt x="1060183" y="1375038"/>
                  </a:moveTo>
                  <a:lnTo>
                    <a:pt x="1056061" y="1402087"/>
                  </a:lnTo>
                  <a:lnTo>
                    <a:pt x="1102995" y="1402087"/>
                  </a:lnTo>
                  <a:lnTo>
                    <a:pt x="1106800" y="1375356"/>
                  </a:lnTo>
                  <a:lnTo>
                    <a:pt x="1060183" y="1375038"/>
                  </a:lnTo>
                  <a:close/>
                  <a:moveTo>
                    <a:pt x="996442" y="1374720"/>
                  </a:moveTo>
                  <a:lnTo>
                    <a:pt x="991051" y="1401769"/>
                  </a:lnTo>
                  <a:lnTo>
                    <a:pt x="1038302" y="1401769"/>
                  </a:lnTo>
                  <a:lnTo>
                    <a:pt x="1042742" y="1375038"/>
                  </a:lnTo>
                  <a:lnTo>
                    <a:pt x="996442" y="1374720"/>
                  </a:lnTo>
                  <a:close/>
                  <a:moveTo>
                    <a:pt x="394079" y="1340803"/>
                  </a:moveTo>
                  <a:lnTo>
                    <a:pt x="364253" y="1348105"/>
                  </a:lnTo>
                  <a:lnTo>
                    <a:pt x="354734" y="1351280"/>
                  </a:lnTo>
                  <a:lnTo>
                    <a:pt x="367743" y="1359853"/>
                  </a:lnTo>
                  <a:lnTo>
                    <a:pt x="380752" y="1368743"/>
                  </a:lnTo>
                  <a:lnTo>
                    <a:pt x="393761" y="1376998"/>
                  </a:lnTo>
                  <a:lnTo>
                    <a:pt x="407088" y="1385571"/>
                  </a:lnTo>
                  <a:lnTo>
                    <a:pt x="420414" y="1393191"/>
                  </a:lnTo>
                  <a:lnTo>
                    <a:pt x="434375" y="1400493"/>
                  </a:lnTo>
                  <a:lnTo>
                    <a:pt x="448336" y="1408113"/>
                  </a:lnTo>
                  <a:lnTo>
                    <a:pt x="462297" y="1415098"/>
                  </a:lnTo>
                  <a:lnTo>
                    <a:pt x="453095" y="1406526"/>
                  </a:lnTo>
                  <a:lnTo>
                    <a:pt x="444528" y="1397636"/>
                  </a:lnTo>
                  <a:lnTo>
                    <a:pt x="435644" y="1389063"/>
                  </a:lnTo>
                  <a:lnTo>
                    <a:pt x="427077" y="1379538"/>
                  </a:lnTo>
                  <a:lnTo>
                    <a:pt x="418510" y="1370331"/>
                  </a:lnTo>
                  <a:lnTo>
                    <a:pt x="410261" y="1360488"/>
                  </a:lnTo>
                  <a:lnTo>
                    <a:pt x="402011" y="1350963"/>
                  </a:lnTo>
                  <a:lnTo>
                    <a:pt x="394079" y="1340803"/>
                  </a:lnTo>
                  <a:close/>
                  <a:moveTo>
                    <a:pt x="1694111" y="1340353"/>
                  </a:moveTo>
                  <a:lnTo>
                    <a:pt x="1698234" y="1367401"/>
                  </a:lnTo>
                  <a:lnTo>
                    <a:pt x="1744534" y="1367719"/>
                  </a:lnTo>
                  <a:lnTo>
                    <a:pt x="1739777" y="1340671"/>
                  </a:lnTo>
                  <a:lnTo>
                    <a:pt x="1694111" y="1340353"/>
                  </a:lnTo>
                  <a:close/>
                  <a:moveTo>
                    <a:pt x="1631321" y="1340034"/>
                  </a:moveTo>
                  <a:lnTo>
                    <a:pt x="1634809" y="1367083"/>
                  </a:lnTo>
                  <a:lnTo>
                    <a:pt x="1680792" y="1367401"/>
                  </a:lnTo>
                  <a:lnTo>
                    <a:pt x="1676987" y="1340353"/>
                  </a:lnTo>
                  <a:lnTo>
                    <a:pt x="1631321" y="1340034"/>
                  </a:lnTo>
                  <a:close/>
                  <a:moveTo>
                    <a:pt x="1568531" y="1339716"/>
                  </a:moveTo>
                  <a:lnTo>
                    <a:pt x="1571068" y="1366765"/>
                  </a:lnTo>
                  <a:lnTo>
                    <a:pt x="1617051" y="1367083"/>
                  </a:lnTo>
                  <a:lnTo>
                    <a:pt x="1614196" y="1340034"/>
                  </a:lnTo>
                  <a:lnTo>
                    <a:pt x="1568531" y="1339716"/>
                  </a:lnTo>
                  <a:close/>
                  <a:moveTo>
                    <a:pt x="1505741" y="1339716"/>
                  </a:moveTo>
                  <a:lnTo>
                    <a:pt x="1507326" y="1366765"/>
                  </a:lnTo>
                  <a:lnTo>
                    <a:pt x="1553626" y="1366765"/>
                  </a:lnTo>
                  <a:lnTo>
                    <a:pt x="1551406" y="1339716"/>
                  </a:lnTo>
                  <a:lnTo>
                    <a:pt x="1505741" y="1339716"/>
                  </a:lnTo>
                  <a:close/>
                  <a:moveTo>
                    <a:pt x="1442950" y="1339398"/>
                  </a:moveTo>
                  <a:lnTo>
                    <a:pt x="1443585" y="1366128"/>
                  </a:lnTo>
                  <a:lnTo>
                    <a:pt x="1489884" y="1366128"/>
                  </a:lnTo>
                  <a:lnTo>
                    <a:pt x="1488616" y="1339398"/>
                  </a:lnTo>
                  <a:lnTo>
                    <a:pt x="1442950" y="1339398"/>
                  </a:lnTo>
                  <a:close/>
                  <a:moveTo>
                    <a:pt x="1380160" y="1339080"/>
                  </a:moveTo>
                  <a:lnTo>
                    <a:pt x="1380160" y="1365810"/>
                  </a:lnTo>
                  <a:lnTo>
                    <a:pt x="1426143" y="1365810"/>
                  </a:lnTo>
                  <a:lnTo>
                    <a:pt x="1425826" y="1339398"/>
                  </a:lnTo>
                  <a:lnTo>
                    <a:pt x="1380160" y="1339080"/>
                  </a:lnTo>
                  <a:close/>
                  <a:moveTo>
                    <a:pt x="1317370" y="1338761"/>
                  </a:moveTo>
                  <a:lnTo>
                    <a:pt x="1316418" y="1365492"/>
                  </a:lnTo>
                  <a:lnTo>
                    <a:pt x="1362718" y="1365492"/>
                  </a:lnTo>
                  <a:lnTo>
                    <a:pt x="1363035" y="1339080"/>
                  </a:lnTo>
                  <a:lnTo>
                    <a:pt x="1317370" y="1338761"/>
                  </a:lnTo>
                  <a:close/>
                  <a:moveTo>
                    <a:pt x="1254897" y="1338443"/>
                  </a:moveTo>
                  <a:lnTo>
                    <a:pt x="1252677" y="1365174"/>
                  </a:lnTo>
                  <a:lnTo>
                    <a:pt x="1298977" y="1365492"/>
                  </a:lnTo>
                  <a:lnTo>
                    <a:pt x="1300245" y="1338761"/>
                  </a:lnTo>
                  <a:lnTo>
                    <a:pt x="1254897" y="1338443"/>
                  </a:lnTo>
                  <a:close/>
                  <a:moveTo>
                    <a:pt x="1192106" y="1338443"/>
                  </a:moveTo>
                  <a:lnTo>
                    <a:pt x="1189252" y="1364855"/>
                  </a:lnTo>
                  <a:lnTo>
                    <a:pt x="1235235" y="1365174"/>
                  </a:lnTo>
                  <a:lnTo>
                    <a:pt x="1237772" y="1338443"/>
                  </a:lnTo>
                  <a:lnTo>
                    <a:pt x="1192106" y="1338443"/>
                  </a:lnTo>
                  <a:close/>
                  <a:moveTo>
                    <a:pt x="1128999" y="1338125"/>
                  </a:moveTo>
                  <a:lnTo>
                    <a:pt x="1125511" y="1364537"/>
                  </a:lnTo>
                  <a:lnTo>
                    <a:pt x="1172128" y="1364855"/>
                  </a:lnTo>
                  <a:lnTo>
                    <a:pt x="1174665" y="1338125"/>
                  </a:lnTo>
                  <a:lnTo>
                    <a:pt x="1128999" y="1338125"/>
                  </a:lnTo>
                  <a:close/>
                  <a:moveTo>
                    <a:pt x="1066526" y="1337807"/>
                  </a:moveTo>
                  <a:lnTo>
                    <a:pt x="1061769" y="1364219"/>
                  </a:lnTo>
                  <a:lnTo>
                    <a:pt x="1108386" y="1364537"/>
                  </a:lnTo>
                  <a:lnTo>
                    <a:pt x="1111874" y="1338125"/>
                  </a:lnTo>
                  <a:lnTo>
                    <a:pt x="1066526" y="1337807"/>
                  </a:lnTo>
                  <a:close/>
                  <a:moveTo>
                    <a:pt x="1003419" y="1337489"/>
                  </a:moveTo>
                  <a:lnTo>
                    <a:pt x="998345" y="1363901"/>
                  </a:lnTo>
                  <a:lnTo>
                    <a:pt x="1044644" y="1364219"/>
                  </a:lnTo>
                  <a:lnTo>
                    <a:pt x="1049401" y="1337807"/>
                  </a:lnTo>
                  <a:lnTo>
                    <a:pt x="1003419" y="1337489"/>
                  </a:lnTo>
                  <a:close/>
                  <a:moveTo>
                    <a:pt x="538764" y="1314450"/>
                  </a:moveTo>
                  <a:lnTo>
                    <a:pt x="518458" y="1317308"/>
                  </a:lnTo>
                  <a:lnTo>
                    <a:pt x="498468" y="1320165"/>
                  </a:lnTo>
                  <a:lnTo>
                    <a:pt x="478479" y="1323340"/>
                  </a:lnTo>
                  <a:lnTo>
                    <a:pt x="458807" y="1326833"/>
                  </a:lnTo>
                  <a:lnTo>
                    <a:pt x="467691" y="1336675"/>
                  </a:lnTo>
                  <a:lnTo>
                    <a:pt x="476258" y="1346200"/>
                  </a:lnTo>
                  <a:lnTo>
                    <a:pt x="485142" y="1355408"/>
                  </a:lnTo>
                  <a:lnTo>
                    <a:pt x="494343" y="1364298"/>
                  </a:lnTo>
                  <a:lnTo>
                    <a:pt x="503228" y="1372871"/>
                  </a:lnTo>
                  <a:lnTo>
                    <a:pt x="512746" y="1381126"/>
                  </a:lnTo>
                  <a:lnTo>
                    <a:pt x="521948" y="1389381"/>
                  </a:lnTo>
                  <a:lnTo>
                    <a:pt x="531784" y="1397001"/>
                  </a:lnTo>
                  <a:lnTo>
                    <a:pt x="540986" y="1404621"/>
                  </a:lnTo>
                  <a:lnTo>
                    <a:pt x="551139" y="1411606"/>
                  </a:lnTo>
                  <a:lnTo>
                    <a:pt x="560658" y="1418273"/>
                  </a:lnTo>
                  <a:lnTo>
                    <a:pt x="570811" y="1424941"/>
                  </a:lnTo>
                  <a:lnTo>
                    <a:pt x="580965" y="1430973"/>
                  </a:lnTo>
                  <a:lnTo>
                    <a:pt x="591118" y="1437323"/>
                  </a:lnTo>
                  <a:lnTo>
                    <a:pt x="601589" y="1442721"/>
                  </a:lnTo>
                  <a:lnTo>
                    <a:pt x="611742" y="1447801"/>
                  </a:lnTo>
                  <a:lnTo>
                    <a:pt x="601589" y="1433831"/>
                  </a:lnTo>
                  <a:lnTo>
                    <a:pt x="591753" y="1419226"/>
                  </a:lnTo>
                  <a:lnTo>
                    <a:pt x="582234" y="1403351"/>
                  </a:lnTo>
                  <a:lnTo>
                    <a:pt x="573032" y="1387158"/>
                  </a:lnTo>
                  <a:lnTo>
                    <a:pt x="564148" y="1370013"/>
                  </a:lnTo>
                  <a:lnTo>
                    <a:pt x="555264" y="1352233"/>
                  </a:lnTo>
                  <a:lnTo>
                    <a:pt x="547014" y="1333500"/>
                  </a:lnTo>
                  <a:lnTo>
                    <a:pt x="538764" y="1314450"/>
                  </a:lnTo>
                  <a:close/>
                  <a:moveTo>
                    <a:pt x="1688403" y="1302485"/>
                  </a:moveTo>
                  <a:lnTo>
                    <a:pt x="1692526" y="1329215"/>
                  </a:lnTo>
                  <a:lnTo>
                    <a:pt x="1737557" y="1329533"/>
                  </a:lnTo>
                  <a:lnTo>
                    <a:pt x="1733117" y="1302803"/>
                  </a:lnTo>
                  <a:lnTo>
                    <a:pt x="1688403" y="1302485"/>
                  </a:lnTo>
                  <a:close/>
                  <a:moveTo>
                    <a:pt x="1626881" y="1302166"/>
                  </a:moveTo>
                  <a:lnTo>
                    <a:pt x="1630053" y="1329215"/>
                  </a:lnTo>
                  <a:lnTo>
                    <a:pt x="1675401" y="1329215"/>
                  </a:lnTo>
                  <a:lnTo>
                    <a:pt x="1671596" y="1302485"/>
                  </a:lnTo>
                  <a:lnTo>
                    <a:pt x="1626881" y="1302166"/>
                  </a:lnTo>
                  <a:close/>
                  <a:moveTo>
                    <a:pt x="1565042" y="1302166"/>
                  </a:moveTo>
                  <a:lnTo>
                    <a:pt x="1567579" y="1328897"/>
                  </a:lnTo>
                  <a:lnTo>
                    <a:pt x="1612928" y="1329215"/>
                  </a:lnTo>
                  <a:lnTo>
                    <a:pt x="1610074" y="1302166"/>
                  </a:lnTo>
                  <a:lnTo>
                    <a:pt x="1565042" y="1302166"/>
                  </a:lnTo>
                  <a:close/>
                  <a:moveTo>
                    <a:pt x="1503521" y="1301848"/>
                  </a:moveTo>
                  <a:lnTo>
                    <a:pt x="1505106" y="1328578"/>
                  </a:lnTo>
                  <a:lnTo>
                    <a:pt x="1550772" y="1328897"/>
                  </a:lnTo>
                  <a:lnTo>
                    <a:pt x="1548552" y="1302166"/>
                  </a:lnTo>
                  <a:lnTo>
                    <a:pt x="1503521" y="1301848"/>
                  </a:lnTo>
                  <a:close/>
                  <a:moveTo>
                    <a:pt x="1441999" y="1301848"/>
                  </a:moveTo>
                  <a:lnTo>
                    <a:pt x="1442633" y="1328260"/>
                  </a:lnTo>
                  <a:lnTo>
                    <a:pt x="1487982" y="1328578"/>
                  </a:lnTo>
                  <a:lnTo>
                    <a:pt x="1486713" y="1301848"/>
                  </a:lnTo>
                  <a:lnTo>
                    <a:pt x="1441999" y="1301848"/>
                  </a:lnTo>
                  <a:close/>
                  <a:moveTo>
                    <a:pt x="1380477" y="1301530"/>
                  </a:moveTo>
                  <a:lnTo>
                    <a:pt x="1380477" y="1328260"/>
                  </a:lnTo>
                  <a:lnTo>
                    <a:pt x="1425509" y="1328260"/>
                  </a:lnTo>
                  <a:lnTo>
                    <a:pt x="1425191" y="1301530"/>
                  </a:lnTo>
                  <a:lnTo>
                    <a:pt x="1380477" y="1301530"/>
                  </a:lnTo>
                  <a:close/>
                  <a:moveTo>
                    <a:pt x="1318638" y="1301212"/>
                  </a:moveTo>
                  <a:lnTo>
                    <a:pt x="1317687" y="1327942"/>
                  </a:lnTo>
                  <a:lnTo>
                    <a:pt x="1363353" y="1328260"/>
                  </a:lnTo>
                  <a:lnTo>
                    <a:pt x="1363670" y="1301530"/>
                  </a:lnTo>
                  <a:lnTo>
                    <a:pt x="1318638" y="1301212"/>
                  </a:lnTo>
                  <a:close/>
                  <a:moveTo>
                    <a:pt x="1257434" y="1301212"/>
                  </a:moveTo>
                  <a:lnTo>
                    <a:pt x="1255531" y="1327624"/>
                  </a:lnTo>
                  <a:lnTo>
                    <a:pt x="1300879" y="1327942"/>
                  </a:lnTo>
                  <a:lnTo>
                    <a:pt x="1301831" y="1301212"/>
                  </a:lnTo>
                  <a:lnTo>
                    <a:pt x="1257434" y="1301212"/>
                  </a:lnTo>
                  <a:close/>
                  <a:moveTo>
                    <a:pt x="1195595" y="1300894"/>
                  </a:moveTo>
                  <a:lnTo>
                    <a:pt x="1193058" y="1327306"/>
                  </a:lnTo>
                  <a:lnTo>
                    <a:pt x="1238406" y="1327624"/>
                  </a:lnTo>
                  <a:lnTo>
                    <a:pt x="1240626" y="1300894"/>
                  </a:lnTo>
                  <a:lnTo>
                    <a:pt x="1195595" y="1300894"/>
                  </a:lnTo>
                  <a:close/>
                  <a:moveTo>
                    <a:pt x="1134073" y="1300575"/>
                  </a:moveTo>
                  <a:lnTo>
                    <a:pt x="1130268" y="1327306"/>
                  </a:lnTo>
                  <a:lnTo>
                    <a:pt x="1175933" y="1327306"/>
                  </a:lnTo>
                  <a:lnTo>
                    <a:pt x="1178787" y="1300894"/>
                  </a:lnTo>
                  <a:lnTo>
                    <a:pt x="1134073" y="1300575"/>
                  </a:lnTo>
                  <a:close/>
                  <a:moveTo>
                    <a:pt x="1072551" y="1300575"/>
                  </a:moveTo>
                  <a:lnTo>
                    <a:pt x="1068112" y="1326987"/>
                  </a:lnTo>
                  <a:lnTo>
                    <a:pt x="1113460" y="1326987"/>
                  </a:lnTo>
                  <a:lnTo>
                    <a:pt x="1117266" y="1300575"/>
                  </a:lnTo>
                  <a:lnTo>
                    <a:pt x="1072551" y="1300575"/>
                  </a:lnTo>
                  <a:close/>
                  <a:moveTo>
                    <a:pt x="1010712" y="1300257"/>
                  </a:moveTo>
                  <a:lnTo>
                    <a:pt x="1005638" y="1326669"/>
                  </a:lnTo>
                  <a:lnTo>
                    <a:pt x="1050987" y="1326987"/>
                  </a:lnTo>
                  <a:lnTo>
                    <a:pt x="1055744" y="1300575"/>
                  </a:lnTo>
                  <a:lnTo>
                    <a:pt x="1010712" y="1300257"/>
                  </a:lnTo>
                  <a:close/>
                  <a:moveTo>
                    <a:pt x="742467" y="1299528"/>
                  </a:moveTo>
                  <a:lnTo>
                    <a:pt x="705978" y="1300480"/>
                  </a:lnTo>
                  <a:lnTo>
                    <a:pt x="670124" y="1302068"/>
                  </a:lnTo>
                  <a:lnTo>
                    <a:pt x="634587" y="1304290"/>
                  </a:lnTo>
                  <a:lnTo>
                    <a:pt x="600002" y="1307148"/>
                  </a:lnTo>
                  <a:lnTo>
                    <a:pt x="608886" y="1327150"/>
                  </a:lnTo>
                  <a:lnTo>
                    <a:pt x="618088" y="1346518"/>
                  </a:lnTo>
                  <a:lnTo>
                    <a:pt x="627607" y="1364298"/>
                  </a:lnTo>
                  <a:lnTo>
                    <a:pt x="632683" y="1373188"/>
                  </a:lnTo>
                  <a:lnTo>
                    <a:pt x="637760" y="1381126"/>
                  </a:lnTo>
                  <a:lnTo>
                    <a:pt x="642519" y="1389381"/>
                  </a:lnTo>
                  <a:lnTo>
                    <a:pt x="647596" y="1397001"/>
                  </a:lnTo>
                  <a:lnTo>
                    <a:pt x="652673" y="1404621"/>
                  </a:lnTo>
                  <a:lnTo>
                    <a:pt x="657750" y="1411288"/>
                  </a:lnTo>
                  <a:lnTo>
                    <a:pt x="662826" y="1417956"/>
                  </a:lnTo>
                  <a:lnTo>
                    <a:pt x="668220" y="1424623"/>
                  </a:lnTo>
                  <a:lnTo>
                    <a:pt x="673614" y="1430656"/>
                  </a:lnTo>
                  <a:lnTo>
                    <a:pt x="678691" y="1436688"/>
                  </a:lnTo>
                  <a:lnTo>
                    <a:pt x="686941" y="1444626"/>
                  </a:lnTo>
                  <a:lnTo>
                    <a:pt x="694873" y="1451928"/>
                  </a:lnTo>
                  <a:lnTo>
                    <a:pt x="703123" y="1458913"/>
                  </a:lnTo>
                  <a:lnTo>
                    <a:pt x="711055" y="1464628"/>
                  </a:lnTo>
                  <a:lnTo>
                    <a:pt x="718987" y="1469708"/>
                  </a:lnTo>
                  <a:lnTo>
                    <a:pt x="726920" y="1474153"/>
                  </a:lnTo>
                  <a:lnTo>
                    <a:pt x="734535" y="1477963"/>
                  </a:lnTo>
                  <a:lnTo>
                    <a:pt x="742467" y="1480821"/>
                  </a:lnTo>
                  <a:lnTo>
                    <a:pt x="742467" y="1299528"/>
                  </a:lnTo>
                  <a:close/>
                  <a:moveTo>
                    <a:pt x="1682695" y="1264935"/>
                  </a:moveTo>
                  <a:lnTo>
                    <a:pt x="1686818" y="1291665"/>
                  </a:lnTo>
                  <a:lnTo>
                    <a:pt x="1731215" y="1291665"/>
                  </a:lnTo>
                  <a:lnTo>
                    <a:pt x="1726775" y="1264935"/>
                  </a:lnTo>
                  <a:lnTo>
                    <a:pt x="1682695" y="1264935"/>
                  </a:lnTo>
                  <a:close/>
                  <a:moveTo>
                    <a:pt x="1622442" y="1264617"/>
                  </a:moveTo>
                  <a:lnTo>
                    <a:pt x="1625613" y="1291347"/>
                  </a:lnTo>
                  <a:lnTo>
                    <a:pt x="1670327" y="1291665"/>
                  </a:lnTo>
                  <a:lnTo>
                    <a:pt x="1666205" y="1264617"/>
                  </a:lnTo>
                  <a:lnTo>
                    <a:pt x="1622442" y="1264617"/>
                  </a:lnTo>
                  <a:close/>
                  <a:moveTo>
                    <a:pt x="1561871" y="1264617"/>
                  </a:moveTo>
                  <a:lnTo>
                    <a:pt x="1564091" y="1291347"/>
                  </a:lnTo>
                  <a:lnTo>
                    <a:pt x="1608805" y="1291347"/>
                  </a:lnTo>
                  <a:lnTo>
                    <a:pt x="1605951" y="1264617"/>
                  </a:lnTo>
                  <a:lnTo>
                    <a:pt x="1561871" y="1264617"/>
                  </a:lnTo>
                  <a:close/>
                  <a:moveTo>
                    <a:pt x="1501618" y="1264298"/>
                  </a:moveTo>
                  <a:lnTo>
                    <a:pt x="1502886" y="1291029"/>
                  </a:lnTo>
                  <a:lnTo>
                    <a:pt x="1547284" y="1291029"/>
                  </a:lnTo>
                  <a:lnTo>
                    <a:pt x="1545381" y="1264298"/>
                  </a:lnTo>
                  <a:lnTo>
                    <a:pt x="1501618" y="1264298"/>
                  </a:lnTo>
                  <a:close/>
                  <a:moveTo>
                    <a:pt x="1441048" y="1263980"/>
                  </a:moveTo>
                  <a:lnTo>
                    <a:pt x="1441682" y="1290711"/>
                  </a:lnTo>
                  <a:lnTo>
                    <a:pt x="1486396" y="1291029"/>
                  </a:lnTo>
                  <a:lnTo>
                    <a:pt x="1485128" y="1264298"/>
                  </a:lnTo>
                  <a:lnTo>
                    <a:pt x="1441048" y="1263980"/>
                  </a:lnTo>
                  <a:close/>
                  <a:moveTo>
                    <a:pt x="1380794" y="1263980"/>
                  </a:moveTo>
                  <a:lnTo>
                    <a:pt x="1380477" y="1290711"/>
                  </a:lnTo>
                  <a:lnTo>
                    <a:pt x="1424874" y="1290711"/>
                  </a:lnTo>
                  <a:lnTo>
                    <a:pt x="1424557" y="1263980"/>
                  </a:lnTo>
                  <a:lnTo>
                    <a:pt x="1380794" y="1263980"/>
                  </a:lnTo>
                  <a:close/>
                  <a:moveTo>
                    <a:pt x="1320224" y="1263662"/>
                  </a:moveTo>
                  <a:lnTo>
                    <a:pt x="1319273" y="1290392"/>
                  </a:lnTo>
                  <a:lnTo>
                    <a:pt x="1363670" y="1290711"/>
                  </a:lnTo>
                  <a:lnTo>
                    <a:pt x="1363987" y="1263980"/>
                  </a:lnTo>
                  <a:lnTo>
                    <a:pt x="1320224" y="1263662"/>
                  </a:lnTo>
                  <a:close/>
                  <a:moveTo>
                    <a:pt x="1259654" y="1263662"/>
                  </a:moveTo>
                  <a:lnTo>
                    <a:pt x="1258068" y="1290392"/>
                  </a:lnTo>
                  <a:lnTo>
                    <a:pt x="1302465" y="1290392"/>
                  </a:lnTo>
                  <a:lnTo>
                    <a:pt x="1303416" y="1263662"/>
                  </a:lnTo>
                  <a:lnTo>
                    <a:pt x="1259654" y="1263662"/>
                  </a:lnTo>
                  <a:close/>
                  <a:moveTo>
                    <a:pt x="1199083" y="1263344"/>
                  </a:moveTo>
                  <a:lnTo>
                    <a:pt x="1196546" y="1290074"/>
                  </a:lnTo>
                  <a:lnTo>
                    <a:pt x="1241260" y="1290392"/>
                  </a:lnTo>
                  <a:lnTo>
                    <a:pt x="1243163" y="1263662"/>
                  </a:lnTo>
                  <a:lnTo>
                    <a:pt x="1199083" y="1263344"/>
                  </a:lnTo>
                  <a:close/>
                  <a:moveTo>
                    <a:pt x="1138830" y="1263344"/>
                  </a:moveTo>
                  <a:lnTo>
                    <a:pt x="1135659" y="1289756"/>
                  </a:lnTo>
                  <a:lnTo>
                    <a:pt x="1180056" y="1290074"/>
                  </a:lnTo>
                  <a:lnTo>
                    <a:pt x="1182593" y="1263344"/>
                  </a:lnTo>
                  <a:lnTo>
                    <a:pt x="1138830" y="1263344"/>
                  </a:lnTo>
                  <a:close/>
                  <a:moveTo>
                    <a:pt x="1078259" y="1263026"/>
                  </a:moveTo>
                  <a:lnTo>
                    <a:pt x="1074137" y="1289756"/>
                  </a:lnTo>
                  <a:lnTo>
                    <a:pt x="1118851" y="1289756"/>
                  </a:lnTo>
                  <a:lnTo>
                    <a:pt x="1122339" y="1263344"/>
                  </a:lnTo>
                  <a:lnTo>
                    <a:pt x="1078259" y="1263026"/>
                  </a:lnTo>
                  <a:close/>
                  <a:moveTo>
                    <a:pt x="1018006" y="1263026"/>
                  </a:moveTo>
                  <a:lnTo>
                    <a:pt x="1012615" y="1289438"/>
                  </a:lnTo>
                  <a:lnTo>
                    <a:pt x="1057329" y="1289756"/>
                  </a:lnTo>
                  <a:lnTo>
                    <a:pt x="1061769" y="1263026"/>
                  </a:lnTo>
                  <a:lnTo>
                    <a:pt x="1018006" y="1263026"/>
                  </a:lnTo>
                  <a:close/>
                  <a:moveTo>
                    <a:pt x="1676987" y="1227067"/>
                  </a:moveTo>
                  <a:lnTo>
                    <a:pt x="1681109" y="1253797"/>
                  </a:lnTo>
                  <a:lnTo>
                    <a:pt x="1724872" y="1254115"/>
                  </a:lnTo>
                  <a:lnTo>
                    <a:pt x="1719798" y="1227067"/>
                  </a:lnTo>
                  <a:lnTo>
                    <a:pt x="1676987" y="1227067"/>
                  </a:lnTo>
                  <a:close/>
                  <a:moveTo>
                    <a:pt x="1618002" y="1227067"/>
                  </a:moveTo>
                  <a:lnTo>
                    <a:pt x="1621173" y="1253797"/>
                  </a:lnTo>
                  <a:lnTo>
                    <a:pt x="1664619" y="1253797"/>
                  </a:lnTo>
                  <a:lnTo>
                    <a:pt x="1660813" y="1227067"/>
                  </a:lnTo>
                  <a:lnTo>
                    <a:pt x="1618002" y="1227067"/>
                  </a:lnTo>
                  <a:close/>
                  <a:moveTo>
                    <a:pt x="1558383" y="1226431"/>
                  </a:moveTo>
                  <a:lnTo>
                    <a:pt x="1560920" y="1253479"/>
                  </a:lnTo>
                  <a:lnTo>
                    <a:pt x="1604683" y="1253797"/>
                  </a:lnTo>
                  <a:lnTo>
                    <a:pt x="1601512" y="1226431"/>
                  </a:lnTo>
                  <a:lnTo>
                    <a:pt x="1558383" y="1226431"/>
                  </a:lnTo>
                  <a:close/>
                  <a:moveTo>
                    <a:pt x="1499398" y="1226431"/>
                  </a:moveTo>
                  <a:lnTo>
                    <a:pt x="1500984" y="1253479"/>
                  </a:lnTo>
                  <a:lnTo>
                    <a:pt x="1544430" y="1253479"/>
                  </a:lnTo>
                  <a:lnTo>
                    <a:pt x="1542210" y="1226431"/>
                  </a:lnTo>
                  <a:lnTo>
                    <a:pt x="1499398" y="1226431"/>
                  </a:lnTo>
                  <a:close/>
                  <a:moveTo>
                    <a:pt x="1439779" y="1226112"/>
                  </a:moveTo>
                  <a:lnTo>
                    <a:pt x="1440730" y="1253161"/>
                  </a:lnTo>
                  <a:lnTo>
                    <a:pt x="1484493" y="1253479"/>
                  </a:lnTo>
                  <a:lnTo>
                    <a:pt x="1483225" y="1226431"/>
                  </a:lnTo>
                  <a:lnTo>
                    <a:pt x="1439779" y="1226112"/>
                  </a:lnTo>
                  <a:close/>
                  <a:moveTo>
                    <a:pt x="1380794" y="1226112"/>
                  </a:moveTo>
                  <a:lnTo>
                    <a:pt x="1380794" y="1253161"/>
                  </a:lnTo>
                  <a:lnTo>
                    <a:pt x="1424240" y="1253161"/>
                  </a:lnTo>
                  <a:lnTo>
                    <a:pt x="1423606" y="1226112"/>
                  </a:lnTo>
                  <a:lnTo>
                    <a:pt x="1380794" y="1226112"/>
                  </a:lnTo>
                  <a:close/>
                  <a:moveTo>
                    <a:pt x="1321492" y="1226112"/>
                  </a:moveTo>
                  <a:lnTo>
                    <a:pt x="1320541" y="1252843"/>
                  </a:lnTo>
                  <a:lnTo>
                    <a:pt x="1364304" y="1253161"/>
                  </a:lnTo>
                  <a:lnTo>
                    <a:pt x="1364621" y="1226112"/>
                  </a:lnTo>
                  <a:lnTo>
                    <a:pt x="1321492" y="1226112"/>
                  </a:lnTo>
                  <a:close/>
                  <a:moveTo>
                    <a:pt x="1262190" y="1225794"/>
                  </a:moveTo>
                  <a:lnTo>
                    <a:pt x="1260605" y="1252843"/>
                  </a:lnTo>
                  <a:lnTo>
                    <a:pt x="1304051" y="1252843"/>
                  </a:lnTo>
                  <a:lnTo>
                    <a:pt x="1305319" y="1225794"/>
                  </a:lnTo>
                  <a:lnTo>
                    <a:pt x="1262190" y="1225794"/>
                  </a:lnTo>
                  <a:close/>
                  <a:moveTo>
                    <a:pt x="1203206" y="1225794"/>
                  </a:moveTo>
                  <a:lnTo>
                    <a:pt x="1200352" y="1252524"/>
                  </a:lnTo>
                  <a:lnTo>
                    <a:pt x="1244115" y="1252843"/>
                  </a:lnTo>
                  <a:lnTo>
                    <a:pt x="1246017" y="1225794"/>
                  </a:lnTo>
                  <a:lnTo>
                    <a:pt x="1203206" y="1225794"/>
                  </a:lnTo>
                  <a:close/>
                  <a:moveTo>
                    <a:pt x="1143904" y="1225476"/>
                  </a:moveTo>
                  <a:lnTo>
                    <a:pt x="1140415" y="1252524"/>
                  </a:lnTo>
                  <a:lnTo>
                    <a:pt x="1183861" y="1252524"/>
                  </a:lnTo>
                  <a:lnTo>
                    <a:pt x="1187032" y="1225794"/>
                  </a:lnTo>
                  <a:lnTo>
                    <a:pt x="1143904" y="1225476"/>
                  </a:lnTo>
                  <a:close/>
                  <a:moveTo>
                    <a:pt x="1084602" y="1225476"/>
                  </a:moveTo>
                  <a:lnTo>
                    <a:pt x="1080162" y="1252206"/>
                  </a:lnTo>
                  <a:lnTo>
                    <a:pt x="1123925" y="1252524"/>
                  </a:lnTo>
                  <a:lnTo>
                    <a:pt x="1127731" y="1225476"/>
                  </a:lnTo>
                  <a:lnTo>
                    <a:pt x="1084602" y="1225476"/>
                  </a:lnTo>
                  <a:close/>
                  <a:moveTo>
                    <a:pt x="1025300" y="1225476"/>
                  </a:moveTo>
                  <a:lnTo>
                    <a:pt x="1020226" y="1252206"/>
                  </a:lnTo>
                  <a:lnTo>
                    <a:pt x="1063672" y="1252206"/>
                  </a:lnTo>
                  <a:lnTo>
                    <a:pt x="1068429" y="1225476"/>
                  </a:lnTo>
                  <a:lnTo>
                    <a:pt x="1025300" y="1225476"/>
                  </a:lnTo>
                  <a:close/>
                  <a:moveTo>
                    <a:pt x="1671279" y="1188881"/>
                  </a:moveTo>
                  <a:lnTo>
                    <a:pt x="1675401" y="1216248"/>
                  </a:lnTo>
                  <a:lnTo>
                    <a:pt x="1718213" y="1216248"/>
                  </a:lnTo>
                  <a:lnTo>
                    <a:pt x="1713456" y="1188881"/>
                  </a:lnTo>
                  <a:lnTo>
                    <a:pt x="1671279" y="1188881"/>
                  </a:lnTo>
                  <a:close/>
                  <a:moveTo>
                    <a:pt x="1613245" y="1188881"/>
                  </a:moveTo>
                  <a:lnTo>
                    <a:pt x="1616416" y="1215929"/>
                  </a:lnTo>
                  <a:lnTo>
                    <a:pt x="1659228" y="1216248"/>
                  </a:lnTo>
                  <a:lnTo>
                    <a:pt x="1655422" y="1188881"/>
                  </a:lnTo>
                  <a:lnTo>
                    <a:pt x="1613245" y="1188881"/>
                  </a:lnTo>
                  <a:close/>
                  <a:moveTo>
                    <a:pt x="1555212" y="1188881"/>
                  </a:moveTo>
                  <a:lnTo>
                    <a:pt x="1557432" y="1215929"/>
                  </a:lnTo>
                  <a:lnTo>
                    <a:pt x="1600560" y="1215929"/>
                  </a:lnTo>
                  <a:lnTo>
                    <a:pt x="1597389" y="1188881"/>
                  </a:lnTo>
                  <a:lnTo>
                    <a:pt x="1555212" y="1188881"/>
                  </a:lnTo>
                  <a:close/>
                  <a:moveTo>
                    <a:pt x="1497178" y="1188881"/>
                  </a:moveTo>
                  <a:lnTo>
                    <a:pt x="1498764" y="1215929"/>
                  </a:lnTo>
                  <a:lnTo>
                    <a:pt x="1541575" y="1215929"/>
                  </a:lnTo>
                  <a:lnTo>
                    <a:pt x="1539356" y="1188881"/>
                  </a:lnTo>
                  <a:lnTo>
                    <a:pt x="1497178" y="1188881"/>
                  </a:lnTo>
                  <a:close/>
                  <a:moveTo>
                    <a:pt x="1438828" y="1188563"/>
                  </a:moveTo>
                  <a:lnTo>
                    <a:pt x="1439779" y="1215611"/>
                  </a:lnTo>
                  <a:lnTo>
                    <a:pt x="1482591" y="1215929"/>
                  </a:lnTo>
                  <a:lnTo>
                    <a:pt x="1481322" y="1188563"/>
                  </a:lnTo>
                  <a:lnTo>
                    <a:pt x="1438828" y="1188563"/>
                  </a:lnTo>
                  <a:close/>
                  <a:moveTo>
                    <a:pt x="1381111" y="1188563"/>
                  </a:moveTo>
                  <a:lnTo>
                    <a:pt x="1380794" y="1215611"/>
                  </a:lnTo>
                  <a:lnTo>
                    <a:pt x="1423606" y="1215611"/>
                  </a:lnTo>
                  <a:lnTo>
                    <a:pt x="1422972" y="1188563"/>
                  </a:lnTo>
                  <a:lnTo>
                    <a:pt x="1381111" y="1188563"/>
                  </a:lnTo>
                  <a:close/>
                  <a:moveTo>
                    <a:pt x="1322761" y="1188563"/>
                  </a:moveTo>
                  <a:lnTo>
                    <a:pt x="1321810" y="1215611"/>
                  </a:lnTo>
                  <a:lnTo>
                    <a:pt x="1364621" y="1215611"/>
                  </a:lnTo>
                  <a:lnTo>
                    <a:pt x="1365255" y="1188563"/>
                  </a:lnTo>
                  <a:lnTo>
                    <a:pt x="1322761" y="1188563"/>
                  </a:lnTo>
                  <a:close/>
                  <a:moveTo>
                    <a:pt x="1264727" y="1188563"/>
                  </a:moveTo>
                  <a:lnTo>
                    <a:pt x="1263142" y="1215293"/>
                  </a:lnTo>
                  <a:lnTo>
                    <a:pt x="1305636" y="1215293"/>
                  </a:lnTo>
                  <a:lnTo>
                    <a:pt x="1307222" y="1188563"/>
                  </a:lnTo>
                  <a:lnTo>
                    <a:pt x="1264727" y="1188563"/>
                  </a:lnTo>
                  <a:close/>
                  <a:moveTo>
                    <a:pt x="1206694" y="1188244"/>
                  </a:moveTo>
                  <a:lnTo>
                    <a:pt x="1204157" y="1215293"/>
                  </a:lnTo>
                  <a:lnTo>
                    <a:pt x="1246969" y="1215293"/>
                  </a:lnTo>
                  <a:lnTo>
                    <a:pt x="1248871" y="1188563"/>
                  </a:lnTo>
                  <a:lnTo>
                    <a:pt x="1206694" y="1188244"/>
                  </a:lnTo>
                  <a:close/>
                  <a:moveTo>
                    <a:pt x="1148661" y="1188244"/>
                  </a:moveTo>
                  <a:lnTo>
                    <a:pt x="1145172" y="1215293"/>
                  </a:lnTo>
                  <a:lnTo>
                    <a:pt x="1188301" y="1215293"/>
                  </a:lnTo>
                  <a:lnTo>
                    <a:pt x="1190838" y="1188244"/>
                  </a:lnTo>
                  <a:lnTo>
                    <a:pt x="1148661" y="1188244"/>
                  </a:lnTo>
                  <a:close/>
                  <a:moveTo>
                    <a:pt x="1090627" y="1188244"/>
                  </a:moveTo>
                  <a:lnTo>
                    <a:pt x="1086505" y="1214975"/>
                  </a:lnTo>
                  <a:lnTo>
                    <a:pt x="1128999" y="1214975"/>
                  </a:lnTo>
                  <a:lnTo>
                    <a:pt x="1132805" y="1188244"/>
                  </a:lnTo>
                  <a:lnTo>
                    <a:pt x="1090627" y="1188244"/>
                  </a:lnTo>
                  <a:close/>
                  <a:moveTo>
                    <a:pt x="1032594" y="1187926"/>
                  </a:moveTo>
                  <a:lnTo>
                    <a:pt x="1027203" y="1214975"/>
                  </a:lnTo>
                  <a:lnTo>
                    <a:pt x="1070331" y="1214975"/>
                  </a:lnTo>
                  <a:lnTo>
                    <a:pt x="1074771" y="1188244"/>
                  </a:lnTo>
                  <a:lnTo>
                    <a:pt x="1032594" y="1187926"/>
                  </a:lnTo>
                  <a:close/>
                  <a:moveTo>
                    <a:pt x="1740728" y="1132875"/>
                  </a:moveTo>
                  <a:lnTo>
                    <a:pt x="1737874" y="1133193"/>
                  </a:lnTo>
                  <a:lnTo>
                    <a:pt x="1735337" y="1133829"/>
                  </a:lnTo>
                  <a:lnTo>
                    <a:pt x="1733117" y="1134784"/>
                  </a:lnTo>
                  <a:lnTo>
                    <a:pt x="1731532" y="1136057"/>
                  </a:lnTo>
                  <a:lnTo>
                    <a:pt x="1730263" y="1137648"/>
                  </a:lnTo>
                  <a:lnTo>
                    <a:pt x="1729312" y="1139875"/>
                  </a:lnTo>
                  <a:lnTo>
                    <a:pt x="1728995" y="1142103"/>
                  </a:lnTo>
                  <a:lnTo>
                    <a:pt x="1728995" y="1144330"/>
                  </a:lnTo>
                  <a:lnTo>
                    <a:pt x="1730263" y="1151649"/>
                  </a:lnTo>
                  <a:lnTo>
                    <a:pt x="1731215" y="1153877"/>
                  </a:lnTo>
                  <a:lnTo>
                    <a:pt x="1732166" y="1156104"/>
                  </a:lnTo>
                  <a:lnTo>
                    <a:pt x="1734069" y="1158332"/>
                  </a:lnTo>
                  <a:lnTo>
                    <a:pt x="1735971" y="1159923"/>
                  </a:lnTo>
                  <a:lnTo>
                    <a:pt x="1738508" y="1161514"/>
                  </a:lnTo>
                  <a:lnTo>
                    <a:pt x="1741045" y="1162469"/>
                  </a:lnTo>
                  <a:lnTo>
                    <a:pt x="1743582" y="1163105"/>
                  </a:lnTo>
                  <a:lnTo>
                    <a:pt x="1746437" y="1163423"/>
                  </a:lnTo>
                  <a:lnTo>
                    <a:pt x="1772123" y="1163423"/>
                  </a:lnTo>
                  <a:lnTo>
                    <a:pt x="1775295" y="1163105"/>
                  </a:lnTo>
                  <a:lnTo>
                    <a:pt x="1777832" y="1162469"/>
                  </a:lnTo>
                  <a:lnTo>
                    <a:pt x="1779734" y="1161514"/>
                  </a:lnTo>
                  <a:lnTo>
                    <a:pt x="1781637" y="1159923"/>
                  </a:lnTo>
                  <a:lnTo>
                    <a:pt x="1782906" y="1158332"/>
                  </a:lnTo>
                  <a:lnTo>
                    <a:pt x="1783857" y="1156104"/>
                  </a:lnTo>
                  <a:lnTo>
                    <a:pt x="1784174" y="1154195"/>
                  </a:lnTo>
                  <a:lnTo>
                    <a:pt x="1783857" y="1151968"/>
                  </a:lnTo>
                  <a:lnTo>
                    <a:pt x="1782271" y="1144330"/>
                  </a:lnTo>
                  <a:lnTo>
                    <a:pt x="1781637" y="1142103"/>
                  </a:lnTo>
                  <a:lnTo>
                    <a:pt x="1780369" y="1139875"/>
                  </a:lnTo>
                  <a:lnTo>
                    <a:pt x="1778783" y="1137648"/>
                  </a:lnTo>
                  <a:lnTo>
                    <a:pt x="1776563" y="1136057"/>
                  </a:lnTo>
                  <a:lnTo>
                    <a:pt x="1774343" y="1134784"/>
                  </a:lnTo>
                  <a:lnTo>
                    <a:pt x="1771489" y="1133829"/>
                  </a:lnTo>
                  <a:lnTo>
                    <a:pt x="1768635" y="1133193"/>
                  </a:lnTo>
                  <a:lnTo>
                    <a:pt x="1766098" y="1132875"/>
                  </a:lnTo>
                  <a:lnTo>
                    <a:pt x="1740728" y="1132875"/>
                  </a:lnTo>
                  <a:close/>
                  <a:moveTo>
                    <a:pt x="1664619" y="1132875"/>
                  </a:moveTo>
                  <a:lnTo>
                    <a:pt x="1661765" y="1133193"/>
                  </a:lnTo>
                  <a:lnTo>
                    <a:pt x="1659545" y="1133829"/>
                  </a:lnTo>
                  <a:lnTo>
                    <a:pt x="1657325" y="1134784"/>
                  </a:lnTo>
                  <a:lnTo>
                    <a:pt x="1655422" y="1136057"/>
                  </a:lnTo>
                  <a:lnTo>
                    <a:pt x="1654154" y="1137648"/>
                  </a:lnTo>
                  <a:lnTo>
                    <a:pt x="1653203" y="1139875"/>
                  </a:lnTo>
                  <a:lnTo>
                    <a:pt x="1652568" y="1142103"/>
                  </a:lnTo>
                  <a:lnTo>
                    <a:pt x="1652568" y="1144330"/>
                  </a:lnTo>
                  <a:lnTo>
                    <a:pt x="1653837" y="1151649"/>
                  </a:lnTo>
                  <a:lnTo>
                    <a:pt x="1654471" y="1153877"/>
                  </a:lnTo>
                  <a:lnTo>
                    <a:pt x="1655422" y="1156104"/>
                  </a:lnTo>
                  <a:lnTo>
                    <a:pt x="1657008" y="1158332"/>
                  </a:lnTo>
                  <a:lnTo>
                    <a:pt x="1658911" y="1159923"/>
                  </a:lnTo>
                  <a:lnTo>
                    <a:pt x="1661131" y="1161196"/>
                  </a:lnTo>
                  <a:lnTo>
                    <a:pt x="1663668" y="1162469"/>
                  </a:lnTo>
                  <a:lnTo>
                    <a:pt x="1666205" y="1163105"/>
                  </a:lnTo>
                  <a:lnTo>
                    <a:pt x="1669376" y="1163105"/>
                  </a:lnTo>
                  <a:lnTo>
                    <a:pt x="1695063" y="1163423"/>
                  </a:lnTo>
                  <a:lnTo>
                    <a:pt x="1697917" y="1163105"/>
                  </a:lnTo>
                  <a:lnTo>
                    <a:pt x="1700137" y="1162469"/>
                  </a:lnTo>
                  <a:lnTo>
                    <a:pt x="1702357" y="1161514"/>
                  </a:lnTo>
                  <a:lnTo>
                    <a:pt x="1704576" y="1159923"/>
                  </a:lnTo>
                  <a:lnTo>
                    <a:pt x="1705845" y="1158332"/>
                  </a:lnTo>
                  <a:lnTo>
                    <a:pt x="1706796" y="1156104"/>
                  </a:lnTo>
                  <a:lnTo>
                    <a:pt x="1707430" y="1153877"/>
                  </a:lnTo>
                  <a:lnTo>
                    <a:pt x="1707113" y="1151649"/>
                  </a:lnTo>
                  <a:lnTo>
                    <a:pt x="1705845" y="1144330"/>
                  </a:lnTo>
                  <a:lnTo>
                    <a:pt x="1705211" y="1142103"/>
                  </a:lnTo>
                  <a:lnTo>
                    <a:pt x="1704259" y="1139875"/>
                  </a:lnTo>
                  <a:lnTo>
                    <a:pt x="1702357" y="1137648"/>
                  </a:lnTo>
                  <a:lnTo>
                    <a:pt x="1700137" y="1136057"/>
                  </a:lnTo>
                  <a:lnTo>
                    <a:pt x="1697917" y="1134784"/>
                  </a:lnTo>
                  <a:lnTo>
                    <a:pt x="1695697" y="1133829"/>
                  </a:lnTo>
                  <a:lnTo>
                    <a:pt x="1692843" y="1133193"/>
                  </a:lnTo>
                  <a:lnTo>
                    <a:pt x="1689989" y="1132875"/>
                  </a:lnTo>
                  <a:lnTo>
                    <a:pt x="1664619" y="1132875"/>
                  </a:lnTo>
                  <a:close/>
                  <a:moveTo>
                    <a:pt x="1586924" y="1132875"/>
                  </a:moveTo>
                  <a:lnTo>
                    <a:pt x="1584704" y="1133511"/>
                  </a:lnTo>
                  <a:lnTo>
                    <a:pt x="1582167" y="1134784"/>
                  </a:lnTo>
                  <a:lnTo>
                    <a:pt x="1580264" y="1136057"/>
                  </a:lnTo>
                  <a:lnTo>
                    <a:pt x="1578679" y="1137648"/>
                  </a:lnTo>
                  <a:lnTo>
                    <a:pt x="1577727" y="1139875"/>
                  </a:lnTo>
                  <a:lnTo>
                    <a:pt x="1577093" y="1142103"/>
                  </a:lnTo>
                  <a:lnTo>
                    <a:pt x="1577093" y="1144330"/>
                  </a:lnTo>
                  <a:lnTo>
                    <a:pt x="1578044" y="1151649"/>
                  </a:lnTo>
                  <a:lnTo>
                    <a:pt x="1578362" y="1153877"/>
                  </a:lnTo>
                  <a:lnTo>
                    <a:pt x="1579313" y="1156104"/>
                  </a:lnTo>
                  <a:lnTo>
                    <a:pt x="1580899" y="1158332"/>
                  </a:lnTo>
                  <a:lnTo>
                    <a:pt x="1583118" y="1159923"/>
                  </a:lnTo>
                  <a:lnTo>
                    <a:pt x="1585338" y="1161196"/>
                  </a:lnTo>
                  <a:lnTo>
                    <a:pt x="1587558" y="1162151"/>
                  </a:lnTo>
                  <a:lnTo>
                    <a:pt x="1590412" y="1162787"/>
                  </a:lnTo>
                  <a:lnTo>
                    <a:pt x="1593266" y="1163105"/>
                  </a:lnTo>
                  <a:lnTo>
                    <a:pt x="1618953" y="1163105"/>
                  </a:lnTo>
                  <a:lnTo>
                    <a:pt x="1621807" y="1163105"/>
                  </a:lnTo>
                  <a:lnTo>
                    <a:pt x="1624344" y="1162469"/>
                  </a:lnTo>
                  <a:lnTo>
                    <a:pt x="1626564" y="1161196"/>
                  </a:lnTo>
                  <a:lnTo>
                    <a:pt x="1628467" y="1159923"/>
                  </a:lnTo>
                  <a:lnTo>
                    <a:pt x="1629735" y="1158332"/>
                  </a:lnTo>
                  <a:lnTo>
                    <a:pt x="1631004" y="1156104"/>
                  </a:lnTo>
                  <a:lnTo>
                    <a:pt x="1631321" y="1153877"/>
                  </a:lnTo>
                  <a:lnTo>
                    <a:pt x="1631321" y="1151649"/>
                  </a:lnTo>
                  <a:lnTo>
                    <a:pt x="1630370" y="1144330"/>
                  </a:lnTo>
                  <a:lnTo>
                    <a:pt x="1629735" y="1142103"/>
                  </a:lnTo>
                  <a:lnTo>
                    <a:pt x="1628784" y="1139875"/>
                  </a:lnTo>
                  <a:lnTo>
                    <a:pt x="1627198" y="1137648"/>
                  </a:lnTo>
                  <a:lnTo>
                    <a:pt x="1625296" y="1136057"/>
                  </a:lnTo>
                  <a:lnTo>
                    <a:pt x="1623076" y="1134784"/>
                  </a:lnTo>
                  <a:lnTo>
                    <a:pt x="1620856" y="1133829"/>
                  </a:lnTo>
                  <a:lnTo>
                    <a:pt x="1618002" y="1132875"/>
                  </a:lnTo>
                  <a:lnTo>
                    <a:pt x="1615148" y="1132875"/>
                  </a:lnTo>
                  <a:lnTo>
                    <a:pt x="1589778" y="1132875"/>
                  </a:lnTo>
                  <a:lnTo>
                    <a:pt x="1586924" y="1132875"/>
                  </a:lnTo>
                  <a:close/>
                  <a:moveTo>
                    <a:pt x="1510815" y="1132875"/>
                  </a:moveTo>
                  <a:lnTo>
                    <a:pt x="1508278" y="1133511"/>
                  </a:lnTo>
                  <a:lnTo>
                    <a:pt x="1506058" y="1134784"/>
                  </a:lnTo>
                  <a:lnTo>
                    <a:pt x="1504155" y="1136057"/>
                  </a:lnTo>
                  <a:lnTo>
                    <a:pt x="1502569" y="1137648"/>
                  </a:lnTo>
                  <a:lnTo>
                    <a:pt x="1501618" y="1139875"/>
                  </a:lnTo>
                  <a:lnTo>
                    <a:pt x="1500984" y="1142103"/>
                  </a:lnTo>
                  <a:lnTo>
                    <a:pt x="1500667" y="1144330"/>
                  </a:lnTo>
                  <a:lnTo>
                    <a:pt x="1501301" y="1151649"/>
                  </a:lnTo>
                  <a:lnTo>
                    <a:pt x="1501618" y="1153877"/>
                  </a:lnTo>
                  <a:lnTo>
                    <a:pt x="1502569" y="1156104"/>
                  </a:lnTo>
                  <a:lnTo>
                    <a:pt x="1503838" y="1158332"/>
                  </a:lnTo>
                  <a:lnTo>
                    <a:pt x="1505741" y="1159923"/>
                  </a:lnTo>
                  <a:lnTo>
                    <a:pt x="1507960" y="1161196"/>
                  </a:lnTo>
                  <a:lnTo>
                    <a:pt x="1510180" y="1162151"/>
                  </a:lnTo>
                  <a:lnTo>
                    <a:pt x="1512717" y="1162787"/>
                  </a:lnTo>
                  <a:lnTo>
                    <a:pt x="1515888" y="1163105"/>
                  </a:lnTo>
                  <a:lnTo>
                    <a:pt x="1541575" y="1163105"/>
                  </a:lnTo>
                  <a:lnTo>
                    <a:pt x="1544430" y="1162787"/>
                  </a:lnTo>
                  <a:lnTo>
                    <a:pt x="1546966" y="1162151"/>
                  </a:lnTo>
                  <a:lnTo>
                    <a:pt x="1549503" y="1161196"/>
                  </a:lnTo>
                  <a:lnTo>
                    <a:pt x="1551406" y="1159923"/>
                  </a:lnTo>
                  <a:lnTo>
                    <a:pt x="1552992" y="1158332"/>
                  </a:lnTo>
                  <a:lnTo>
                    <a:pt x="1553943" y="1156104"/>
                  </a:lnTo>
                  <a:lnTo>
                    <a:pt x="1554577" y="1153877"/>
                  </a:lnTo>
                  <a:lnTo>
                    <a:pt x="1554577" y="1151649"/>
                  </a:lnTo>
                  <a:lnTo>
                    <a:pt x="1553943" y="1144330"/>
                  </a:lnTo>
                  <a:lnTo>
                    <a:pt x="1553626" y="1142103"/>
                  </a:lnTo>
                  <a:lnTo>
                    <a:pt x="1552675" y="1139875"/>
                  </a:lnTo>
                  <a:lnTo>
                    <a:pt x="1551089" y="1137648"/>
                  </a:lnTo>
                  <a:lnTo>
                    <a:pt x="1549186" y="1136057"/>
                  </a:lnTo>
                  <a:lnTo>
                    <a:pt x="1546966" y="1134784"/>
                  </a:lnTo>
                  <a:lnTo>
                    <a:pt x="1544430" y="1133511"/>
                  </a:lnTo>
                  <a:lnTo>
                    <a:pt x="1541893" y="1132875"/>
                  </a:lnTo>
                  <a:lnTo>
                    <a:pt x="1539038" y="1132875"/>
                  </a:lnTo>
                  <a:lnTo>
                    <a:pt x="1513986" y="1132875"/>
                  </a:lnTo>
                  <a:lnTo>
                    <a:pt x="1510815" y="1132875"/>
                  </a:lnTo>
                  <a:close/>
                  <a:moveTo>
                    <a:pt x="981854" y="1117600"/>
                  </a:moveTo>
                  <a:lnTo>
                    <a:pt x="1765464" y="1117600"/>
                  </a:lnTo>
                  <a:lnTo>
                    <a:pt x="1769904" y="1117918"/>
                  </a:lnTo>
                  <a:lnTo>
                    <a:pt x="1774978" y="1118236"/>
                  </a:lnTo>
                  <a:lnTo>
                    <a:pt x="1779417" y="1119191"/>
                  </a:lnTo>
                  <a:lnTo>
                    <a:pt x="1783857" y="1120464"/>
                  </a:lnTo>
                  <a:lnTo>
                    <a:pt x="1787980" y="1122373"/>
                  </a:lnTo>
                  <a:lnTo>
                    <a:pt x="1792736" y="1124283"/>
                  </a:lnTo>
                  <a:lnTo>
                    <a:pt x="1796542" y="1126510"/>
                  </a:lnTo>
                  <a:lnTo>
                    <a:pt x="1800347" y="1129056"/>
                  </a:lnTo>
                  <a:lnTo>
                    <a:pt x="1803836" y="1131602"/>
                  </a:lnTo>
                  <a:lnTo>
                    <a:pt x="1807007" y="1134466"/>
                  </a:lnTo>
                  <a:lnTo>
                    <a:pt x="1810495" y="1137648"/>
                  </a:lnTo>
                  <a:lnTo>
                    <a:pt x="1813032" y="1141148"/>
                  </a:lnTo>
                  <a:lnTo>
                    <a:pt x="1815252" y="1144649"/>
                  </a:lnTo>
                  <a:lnTo>
                    <a:pt x="1817155" y="1148149"/>
                  </a:lnTo>
                  <a:lnTo>
                    <a:pt x="1818740" y="1151649"/>
                  </a:lnTo>
                  <a:lnTo>
                    <a:pt x="1820009" y="1155468"/>
                  </a:lnTo>
                  <a:lnTo>
                    <a:pt x="1903095" y="1502007"/>
                  </a:lnTo>
                  <a:lnTo>
                    <a:pt x="1903412" y="1506144"/>
                  </a:lnTo>
                  <a:lnTo>
                    <a:pt x="1903412" y="1509963"/>
                  </a:lnTo>
                  <a:lnTo>
                    <a:pt x="1903095" y="1513463"/>
                  </a:lnTo>
                  <a:lnTo>
                    <a:pt x="1901827" y="1516963"/>
                  </a:lnTo>
                  <a:lnTo>
                    <a:pt x="1900241" y="1520146"/>
                  </a:lnTo>
                  <a:lnTo>
                    <a:pt x="1898338" y="1523646"/>
                  </a:lnTo>
                  <a:lnTo>
                    <a:pt x="1895801" y="1526510"/>
                  </a:lnTo>
                  <a:lnTo>
                    <a:pt x="1892313" y="1529056"/>
                  </a:lnTo>
                  <a:lnTo>
                    <a:pt x="1889142" y="1531283"/>
                  </a:lnTo>
                  <a:lnTo>
                    <a:pt x="1885336" y="1533511"/>
                  </a:lnTo>
                  <a:lnTo>
                    <a:pt x="1881214" y="1535420"/>
                  </a:lnTo>
                  <a:lnTo>
                    <a:pt x="1876774" y="1537011"/>
                  </a:lnTo>
                  <a:lnTo>
                    <a:pt x="1871700" y="1538284"/>
                  </a:lnTo>
                  <a:lnTo>
                    <a:pt x="1866626" y="1538920"/>
                  </a:lnTo>
                  <a:lnTo>
                    <a:pt x="1861235" y="1539557"/>
                  </a:lnTo>
                  <a:lnTo>
                    <a:pt x="1855210" y="1539875"/>
                  </a:lnTo>
                  <a:lnTo>
                    <a:pt x="884498" y="1539875"/>
                  </a:lnTo>
                  <a:lnTo>
                    <a:pt x="878789" y="1539557"/>
                  </a:lnTo>
                  <a:lnTo>
                    <a:pt x="873081" y="1538920"/>
                  </a:lnTo>
                  <a:lnTo>
                    <a:pt x="868007" y="1537966"/>
                  </a:lnTo>
                  <a:lnTo>
                    <a:pt x="863250" y="1536693"/>
                  </a:lnTo>
                  <a:lnTo>
                    <a:pt x="858811" y="1535102"/>
                  </a:lnTo>
                  <a:lnTo>
                    <a:pt x="854371" y="1533193"/>
                  </a:lnTo>
                  <a:lnTo>
                    <a:pt x="850566" y="1531283"/>
                  </a:lnTo>
                  <a:lnTo>
                    <a:pt x="847394" y="1528737"/>
                  </a:lnTo>
                  <a:lnTo>
                    <a:pt x="844223" y="1526192"/>
                  </a:lnTo>
                  <a:lnTo>
                    <a:pt x="842003" y="1523010"/>
                  </a:lnTo>
                  <a:lnTo>
                    <a:pt x="839466" y="1519827"/>
                  </a:lnTo>
                  <a:lnTo>
                    <a:pt x="837881" y="1516645"/>
                  </a:lnTo>
                  <a:lnTo>
                    <a:pt x="836929" y="1513463"/>
                  </a:lnTo>
                  <a:lnTo>
                    <a:pt x="836612" y="1509963"/>
                  </a:lnTo>
                  <a:lnTo>
                    <a:pt x="836612" y="1506144"/>
                  </a:lnTo>
                  <a:lnTo>
                    <a:pt x="837246" y="1502007"/>
                  </a:lnTo>
                  <a:lnTo>
                    <a:pt x="926675" y="1154832"/>
                  </a:lnTo>
                  <a:lnTo>
                    <a:pt x="927943" y="1151331"/>
                  </a:lnTo>
                  <a:lnTo>
                    <a:pt x="929529" y="1147513"/>
                  </a:lnTo>
                  <a:lnTo>
                    <a:pt x="931432" y="1144012"/>
                  </a:lnTo>
                  <a:lnTo>
                    <a:pt x="933969" y="1140830"/>
                  </a:lnTo>
                  <a:lnTo>
                    <a:pt x="936823" y="1137011"/>
                  </a:lnTo>
                  <a:lnTo>
                    <a:pt x="939677" y="1134147"/>
                  </a:lnTo>
                  <a:lnTo>
                    <a:pt x="943165" y="1131283"/>
                  </a:lnTo>
                  <a:lnTo>
                    <a:pt x="946971" y="1128738"/>
                  </a:lnTo>
                  <a:lnTo>
                    <a:pt x="950776" y="1126192"/>
                  </a:lnTo>
                  <a:lnTo>
                    <a:pt x="954582" y="1124283"/>
                  </a:lnTo>
                  <a:lnTo>
                    <a:pt x="959021" y="1122373"/>
                  </a:lnTo>
                  <a:lnTo>
                    <a:pt x="963461" y="1120464"/>
                  </a:lnTo>
                  <a:lnTo>
                    <a:pt x="967901" y="1119191"/>
                  </a:lnTo>
                  <a:lnTo>
                    <a:pt x="972341" y="1118236"/>
                  </a:lnTo>
                  <a:lnTo>
                    <a:pt x="977097" y="1117918"/>
                  </a:lnTo>
                  <a:lnTo>
                    <a:pt x="981854" y="1117600"/>
                  </a:lnTo>
                  <a:close/>
                  <a:moveTo>
                    <a:pt x="268430" y="1104583"/>
                  </a:moveTo>
                  <a:lnTo>
                    <a:pt x="254469" y="1109980"/>
                  </a:lnTo>
                  <a:lnTo>
                    <a:pt x="240826" y="1115695"/>
                  </a:lnTo>
                  <a:lnTo>
                    <a:pt x="227500" y="1121410"/>
                  </a:lnTo>
                  <a:lnTo>
                    <a:pt x="214808" y="1127443"/>
                  </a:lnTo>
                  <a:lnTo>
                    <a:pt x="202433" y="1133158"/>
                  </a:lnTo>
                  <a:lnTo>
                    <a:pt x="190693" y="1139190"/>
                  </a:lnTo>
                  <a:lnTo>
                    <a:pt x="178954" y="1145858"/>
                  </a:lnTo>
                  <a:lnTo>
                    <a:pt x="168483" y="1151890"/>
                  </a:lnTo>
                  <a:lnTo>
                    <a:pt x="178954" y="1168718"/>
                  </a:lnTo>
                  <a:lnTo>
                    <a:pt x="190376" y="1185228"/>
                  </a:lnTo>
                  <a:lnTo>
                    <a:pt x="202433" y="1201420"/>
                  </a:lnTo>
                  <a:lnTo>
                    <a:pt x="214490" y="1217295"/>
                  </a:lnTo>
                  <a:lnTo>
                    <a:pt x="227182" y="1232535"/>
                  </a:lnTo>
                  <a:lnTo>
                    <a:pt x="240191" y="1247775"/>
                  </a:lnTo>
                  <a:lnTo>
                    <a:pt x="253835" y="1262380"/>
                  </a:lnTo>
                  <a:lnTo>
                    <a:pt x="267479" y="1276668"/>
                  </a:lnTo>
                  <a:lnTo>
                    <a:pt x="283026" y="1291590"/>
                  </a:lnTo>
                  <a:lnTo>
                    <a:pt x="299208" y="1306195"/>
                  </a:lnTo>
                  <a:lnTo>
                    <a:pt x="313486" y="1301750"/>
                  </a:lnTo>
                  <a:lnTo>
                    <a:pt x="327764" y="1297623"/>
                  </a:lnTo>
                  <a:lnTo>
                    <a:pt x="357590" y="1289368"/>
                  </a:lnTo>
                  <a:lnTo>
                    <a:pt x="350609" y="1278890"/>
                  </a:lnTo>
                  <a:lnTo>
                    <a:pt x="344264" y="1268413"/>
                  </a:lnTo>
                  <a:lnTo>
                    <a:pt x="337600" y="1257618"/>
                  </a:lnTo>
                  <a:lnTo>
                    <a:pt x="331572" y="1246823"/>
                  </a:lnTo>
                  <a:lnTo>
                    <a:pt x="325543" y="1235710"/>
                  </a:lnTo>
                  <a:lnTo>
                    <a:pt x="319515" y="1224280"/>
                  </a:lnTo>
                  <a:lnTo>
                    <a:pt x="313803" y="1213168"/>
                  </a:lnTo>
                  <a:lnTo>
                    <a:pt x="308409" y="1201738"/>
                  </a:lnTo>
                  <a:lnTo>
                    <a:pt x="302381" y="1189990"/>
                  </a:lnTo>
                  <a:lnTo>
                    <a:pt x="297304" y="1178243"/>
                  </a:lnTo>
                  <a:lnTo>
                    <a:pt x="287151" y="1154113"/>
                  </a:lnTo>
                  <a:lnTo>
                    <a:pt x="277315" y="1129665"/>
                  </a:lnTo>
                  <a:lnTo>
                    <a:pt x="268430" y="1104583"/>
                  </a:lnTo>
                  <a:close/>
                  <a:moveTo>
                    <a:pt x="469277" y="1050290"/>
                  </a:moveTo>
                  <a:lnTo>
                    <a:pt x="441990" y="1055688"/>
                  </a:lnTo>
                  <a:lnTo>
                    <a:pt x="415337" y="1061403"/>
                  </a:lnTo>
                  <a:lnTo>
                    <a:pt x="389319" y="1067118"/>
                  </a:lnTo>
                  <a:lnTo>
                    <a:pt x="364253" y="1073785"/>
                  </a:lnTo>
                  <a:lnTo>
                    <a:pt x="343946" y="1079500"/>
                  </a:lnTo>
                  <a:lnTo>
                    <a:pt x="324274" y="1085215"/>
                  </a:lnTo>
                  <a:lnTo>
                    <a:pt x="328716" y="1098550"/>
                  </a:lnTo>
                  <a:lnTo>
                    <a:pt x="333476" y="1111568"/>
                  </a:lnTo>
                  <a:lnTo>
                    <a:pt x="338235" y="1124585"/>
                  </a:lnTo>
                  <a:lnTo>
                    <a:pt x="343629" y="1136968"/>
                  </a:lnTo>
                  <a:lnTo>
                    <a:pt x="349023" y="1149668"/>
                  </a:lnTo>
                  <a:lnTo>
                    <a:pt x="354417" y="1162050"/>
                  </a:lnTo>
                  <a:lnTo>
                    <a:pt x="360446" y="1174115"/>
                  </a:lnTo>
                  <a:lnTo>
                    <a:pt x="366157" y="1186180"/>
                  </a:lnTo>
                  <a:lnTo>
                    <a:pt x="371868" y="1197928"/>
                  </a:lnTo>
                  <a:lnTo>
                    <a:pt x="378531" y="1209358"/>
                  </a:lnTo>
                  <a:lnTo>
                    <a:pt x="384560" y="1220788"/>
                  </a:lnTo>
                  <a:lnTo>
                    <a:pt x="391223" y="1232218"/>
                  </a:lnTo>
                  <a:lnTo>
                    <a:pt x="397886" y="1243013"/>
                  </a:lnTo>
                  <a:lnTo>
                    <a:pt x="404549" y="1254125"/>
                  </a:lnTo>
                  <a:lnTo>
                    <a:pt x="411530" y="1264603"/>
                  </a:lnTo>
                  <a:lnTo>
                    <a:pt x="418510" y="1275080"/>
                  </a:lnTo>
                  <a:lnTo>
                    <a:pt x="442942" y="1270318"/>
                  </a:lnTo>
                  <a:lnTo>
                    <a:pt x="467373" y="1265873"/>
                  </a:lnTo>
                  <a:lnTo>
                    <a:pt x="492440" y="1261428"/>
                  </a:lnTo>
                  <a:lnTo>
                    <a:pt x="518140" y="1257618"/>
                  </a:lnTo>
                  <a:lnTo>
                    <a:pt x="510525" y="1234123"/>
                  </a:lnTo>
                  <a:lnTo>
                    <a:pt x="503545" y="1209993"/>
                  </a:lnTo>
                  <a:lnTo>
                    <a:pt x="496882" y="1184910"/>
                  </a:lnTo>
                  <a:lnTo>
                    <a:pt x="490219" y="1159193"/>
                  </a:lnTo>
                  <a:lnTo>
                    <a:pt x="484507" y="1132840"/>
                  </a:lnTo>
                  <a:lnTo>
                    <a:pt x="479113" y="1106170"/>
                  </a:lnTo>
                  <a:lnTo>
                    <a:pt x="473719" y="1078548"/>
                  </a:lnTo>
                  <a:lnTo>
                    <a:pt x="469277" y="1050290"/>
                  </a:lnTo>
                  <a:close/>
                  <a:moveTo>
                    <a:pt x="742467" y="1024890"/>
                  </a:moveTo>
                  <a:lnTo>
                    <a:pt x="714228" y="1025525"/>
                  </a:lnTo>
                  <a:lnTo>
                    <a:pt x="686623" y="1026478"/>
                  </a:lnTo>
                  <a:lnTo>
                    <a:pt x="659019" y="1028065"/>
                  </a:lnTo>
                  <a:lnTo>
                    <a:pt x="631731" y="1029653"/>
                  </a:lnTo>
                  <a:lnTo>
                    <a:pt x="605396" y="1031875"/>
                  </a:lnTo>
                  <a:lnTo>
                    <a:pt x="578743" y="1034733"/>
                  </a:lnTo>
                  <a:lnTo>
                    <a:pt x="553043" y="1037908"/>
                  </a:lnTo>
                  <a:lnTo>
                    <a:pt x="527025" y="1041083"/>
                  </a:lnTo>
                  <a:lnTo>
                    <a:pt x="530515" y="1059498"/>
                  </a:lnTo>
                  <a:lnTo>
                    <a:pt x="533688" y="1077595"/>
                  </a:lnTo>
                  <a:lnTo>
                    <a:pt x="536861" y="1095375"/>
                  </a:lnTo>
                  <a:lnTo>
                    <a:pt x="540351" y="1112838"/>
                  </a:lnTo>
                  <a:lnTo>
                    <a:pt x="543841" y="1130300"/>
                  </a:lnTo>
                  <a:lnTo>
                    <a:pt x="547966" y="1147128"/>
                  </a:lnTo>
                  <a:lnTo>
                    <a:pt x="552091" y="1163638"/>
                  </a:lnTo>
                  <a:lnTo>
                    <a:pt x="556216" y="1180148"/>
                  </a:lnTo>
                  <a:lnTo>
                    <a:pt x="561292" y="1198245"/>
                  </a:lnTo>
                  <a:lnTo>
                    <a:pt x="566686" y="1216025"/>
                  </a:lnTo>
                  <a:lnTo>
                    <a:pt x="572080" y="1233488"/>
                  </a:lnTo>
                  <a:lnTo>
                    <a:pt x="577792" y="1250315"/>
                  </a:lnTo>
                  <a:lnTo>
                    <a:pt x="597464" y="1248410"/>
                  </a:lnTo>
                  <a:lnTo>
                    <a:pt x="617771" y="1246823"/>
                  </a:lnTo>
                  <a:lnTo>
                    <a:pt x="638077" y="1245235"/>
                  </a:lnTo>
                  <a:lnTo>
                    <a:pt x="658701" y="1243648"/>
                  </a:lnTo>
                  <a:lnTo>
                    <a:pt x="679326" y="1242378"/>
                  </a:lnTo>
                  <a:lnTo>
                    <a:pt x="699950" y="1241425"/>
                  </a:lnTo>
                  <a:lnTo>
                    <a:pt x="721208" y="1240790"/>
                  </a:lnTo>
                  <a:lnTo>
                    <a:pt x="742467" y="1240473"/>
                  </a:lnTo>
                  <a:lnTo>
                    <a:pt x="742467" y="1024890"/>
                  </a:lnTo>
                  <a:close/>
                  <a:moveTo>
                    <a:pt x="507035" y="801688"/>
                  </a:moveTo>
                  <a:lnTo>
                    <a:pt x="507670" y="824865"/>
                  </a:lnTo>
                  <a:lnTo>
                    <a:pt x="508622" y="848360"/>
                  </a:lnTo>
                  <a:lnTo>
                    <a:pt x="509573" y="871538"/>
                  </a:lnTo>
                  <a:lnTo>
                    <a:pt x="510843" y="894080"/>
                  </a:lnTo>
                  <a:lnTo>
                    <a:pt x="512746" y="916940"/>
                  </a:lnTo>
                  <a:lnTo>
                    <a:pt x="514650" y="939165"/>
                  </a:lnTo>
                  <a:lnTo>
                    <a:pt x="516871" y="961073"/>
                  </a:lnTo>
                  <a:lnTo>
                    <a:pt x="519410" y="982663"/>
                  </a:lnTo>
                  <a:lnTo>
                    <a:pt x="546062" y="979170"/>
                  </a:lnTo>
                  <a:lnTo>
                    <a:pt x="572715" y="976313"/>
                  </a:lnTo>
                  <a:lnTo>
                    <a:pt x="600319" y="973455"/>
                  </a:lnTo>
                  <a:lnTo>
                    <a:pt x="627924" y="971233"/>
                  </a:lnTo>
                  <a:lnTo>
                    <a:pt x="656163" y="969328"/>
                  </a:lnTo>
                  <a:lnTo>
                    <a:pt x="684720" y="967740"/>
                  </a:lnTo>
                  <a:lnTo>
                    <a:pt x="713276" y="966788"/>
                  </a:lnTo>
                  <a:lnTo>
                    <a:pt x="742467" y="965835"/>
                  </a:lnTo>
                  <a:lnTo>
                    <a:pt x="742467" y="801688"/>
                  </a:lnTo>
                  <a:lnTo>
                    <a:pt x="507035" y="801688"/>
                  </a:lnTo>
                  <a:close/>
                  <a:moveTo>
                    <a:pt x="273824" y="801688"/>
                  </a:moveTo>
                  <a:lnTo>
                    <a:pt x="274142" y="816610"/>
                  </a:lnTo>
                  <a:lnTo>
                    <a:pt x="275094" y="831533"/>
                  </a:lnTo>
                  <a:lnTo>
                    <a:pt x="276045" y="846455"/>
                  </a:lnTo>
                  <a:lnTo>
                    <a:pt x="276997" y="860743"/>
                  </a:lnTo>
                  <a:lnTo>
                    <a:pt x="278584" y="875665"/>
                  </a:lnTo>
                  <a:lnTo>
                    <a:pt x="280170" y="889953"/>
                  </a:lnTo>
                  <a:lnTo>
                    <a:pt x="281757" y="904558"/>
                  </a:lnTo>
                  <a:lnTo>
                    <a:pt x="283660" y="918845"/>
                  </a:lnTo>
                  <a:lnTo>
                    <a:pt x="285882" y="933133"/>
                  </a:lnTo>
                  <a:lnTo>
                    <a:pt x="288737" y="947103"/>
                  </a:lnTo>
                  <a:lnTo>
                    <a:pt x="291276" y="961073"/>
                  </a:lnTo>
                  <a:lnTo>
                    <a:pt x="293814" y="975043"/>
                  </a:lnTo>
                  <a:lnTo>
                    <a:pt x="296670" y="988695"/>
                  </a:lnTo>
                  <a:lnTo>
                    <a:pt x="299842" y="1002665"/>
                  </a:lnTo>
                  <a:lnTo>
                    <a:pt x="303015" y="1015683"/>
                  </a:lnTo>
                  <a:lnTo>
                    <a:pt x="306823" y="1029335"/>
                  </a:lnTo>
                  <a:lnTo>
                    <a:pt x="324909" y="1023938"/>
                  </a:lnTo>
                  <a:lnTo>
                    <a:pt x="343312" y="1018858"/>
                  </a:lnTo>
                  <a:lnTo>
                    <a:pt x="362032" y="1013778"/>
                  </a:lnTo>
                  <a:lnTo>
                    <a:pt x="381070" y="1009015"/>
                  </a:lnTo>
                  <a:lnTo>
                    <a:pt x="400742" y="1004570"/>
                  </a:lnTo>
                  <a:lnTo>
                    <a:pt x="420414" y="1000125"/>
                  </a:lnTo>
                  <a:lnTo>
                    <a:pt x="440721" y="995998"/>
                  </a:lnTo>
                  <a:lnTo>
                    <a:pt x="461345" y="992188"/>
                  </a:lnTo>
                  <a:lnTo>
                    <a:pt x="458489" y="969328"/>
                  </a:lnTo>
                  <a:lnTo>
                    <a:pt x="456268" y="945833"/>
                  </a:lnTo>
                  <a:lnTo>
                    <a:pt x="454047" y="922655"/>
                  </a:lnTo>
                  <a:lnTo>
                    <a:pt x="452461" y="899160"/>
                  </a:lnTo>
                  <a:lnTo>
                    <a:pt x="451191" y="874713"/>
                  </a:lnTo>
                  <a:lnTo>
                    <a:pt x="449922" y="850900"/>
                  </a:lnTo>
                  <a:lnTo>
                    <a:pt x="448970" y="826135"/>
                  </a:lnTo>
                  <a:lnTo>
                    <a:pt x="448653" y="801688"/>
                  </a:lnTo>
                  <a:lnTo>
                    <a:pt x="273824" y="801688"/>
                  </a:lnTo>
                  <a:close/>
                  <a:moveTo>
                    <a:pt x="59334" y="801688"/>
                  </a:moveTo>
                  <a:lnTo>
                    <a:pt x="60286" y="821690"/>
                  </a:lnTo>
                  <a:lnTo>
                    <a:pt x="62507" y="841693"/>
                  </a:lnTo>
                  <a:lnTo>
                    <a:pt x="64411" y="861378"/>
                  </a:lnTo>
                  <a:lnTo>
                    <a:pt x="67266" y="881380"/>
                  </a:lnTo>
                  <a:lnTo>
                    <a:pt x="70439" y="900748"/>
                  </a:lnTo>
                  <a:lnTo>
                    <a:pt x="74247" y="919798"/>
                  </a:lnTo>
                  <a:lnTo>
                    <a:pt x="78372" y="938848"/>
                  </a:lnTo>
                  <a:lnTo>
                    <a:pt x="83448" y="957898"/>
                  </a:lnTo>
                  <a:lnTo>
                    <a:pt x="88525" y="976630"/>
                  </a:lnTo>
                  <a:lnTo>
                    <a:pt x="94236" y="995045"/>
                  </a:lnTo>
                  <a:lnTo>
                    <a:pt x="100899" y="1013143"/>
                  </a:lnTo>
                  <a:lnTo>
                    <a:pt x="107245" y="1031240"/>
                  </a:lnTo>
                  <a:lnTo>
                    <a:pt x="114860" y="1049020"/>
                  </a:lnTo>
                  <a:lnTo>
                    <a:pt x="122475" y="1066483"/>
                  </a:lnTo>
                  <a:lnTo>
                    <a:pt x="130408" y="1083628"/>
                  </a:lnTo>
                  <a:lnTo>
                    <a:pt x="138975" y="1100773"/>
                  </a:lnTo>
                  <a:lnTo>
                    <a:pt x="150080" y="1094740"/>
                  </a:lnTo>
                  <a:lnTo>
                    <a:pt x="161185" y="1088390"/>
                  </a:lnTo>
                  <a:lnTo>
                    <a:pt x="172925" y="1082358"/>
                  </a:lnTo>
                  <a:lnTo>
                    <a:pt x="184982" y="1076325"/>
                  </a:lnTo>
                  <a:lnTo>
                    <a:pt x="197039" y="1070293"/>
                  </a:lnTo>
                  <a:lnTo>
                    <a:pt x="209731" y="1064895"/>
                  </a:lnTo>
                  <a:lnTo>
                    <a:pt x="222740" y="1059498"/>
                  </a:lnTo>
                  <a:lnTo>
                    <a:pt x="236066" y="1054100"/>
                  </a:lnTo>
                  <a:lnTo>
                    <a:pt x="250979" y="1048385"/>
                  </a:lnTo>
                  <a:lnTo>
                    <a:pt x="247172" y="1033780"/>
                  </a:lnTo>
                  <a:lnTo>
                    <a:pt x="243364" y="1019175"/>
                  </a:lnTo>
                  <a:lnTo>
                    <a:pt x="240191" y="1004570"/>
                  </a:lnTo>
                  <a:lnTo>
                    <a:pt x="236701" y="989330"/>
                  </a:lnTo>
                  <a:lnTo>
                    <a:pt x="233528" y="974408"/>
                  </a:lnTo>
                  <a:lnTo>
                    <a:pt x="230672" y="959168"/>
                  </a:lnTo>
                  <a:lnTo>
                    <a:pt x="228134" y="943928"/>
                  </a:lnTo>
                  <a:lnTo>
                    <a:pt x="225913" y="928370"/>
                  </a:lnTo>
                  <a:lnTo>
                    <a:pt x="223692" y="912813"/>
                  </a:lnTo>
                  <a:lnTo>
                    <a:pt x="221788" y="897573"/>
                  </a:lnTo>
                  <a:lnTo>
                    <a:pt x="220202" y="881698"/>
                  </a:lnTo>
                  <a:lnTo>
                    <a:pt x="218615" y="865823"/>
                  </a:lnTo>
                  <a:lnTo>
                    <a:pt x="217029" y="849948"/>
                  </a:lnTo>
                  <a:lnTo>
                    <a:pt x="216077" y="834073"/>
                  </a:lnTo>
                  <a:lnTo>
                    <a:pt x="215125" y="817880"/>
                  </a:lnTo>
                  <a:lnTo>
                    <a:pt x="214808" y="801688"/>
                  </a:lnTo>
                  <a:lnTo>
                    <a:pt x="59334" y="801688"/>
                  </a:lnTo>
                  <a:close/>
                  <a:moveTo>
                    <a:pt x="1734820" y="720725"/>
                  </a:moveTo>
                  <a:lnTo>
                    <a:pt x="1735138" y="764540"/>
                  </a:lnTo>
                  <a:lnTo>
                    <a:pt x="1735138" y="861378"/>
                  </a:lnTo>
                  <a:lnTo>
                    <a:pt x="1735138" y="913765"/>
                  </a:lnTo>
                  <a:lnTo>
                    <a:pt x="1734503" y="960120"/>
                  </a:lnTo>
                  <a:lnTo>
                    <a:pt x="1734185" y="979488"/>
                  </a:lnTo>
                  <a:lnTo>
                    <a:pt x="1733549" y="994728"/>
                  </a:lnTo>
                  <a:lnTo>
                    <a:pt x="1732914" y="1005840"/>
                  </a:lnTo>
                  <a:lnTo>
                    <a:pt x="1732596" y="1009333"/>
                  </a:lnTo>
                  <a:lnTo>
                    <a:pt x="1732278" y="1011238"/>
                  </a:lnTo>
                  <a:lnTo>
                    <a:pt x="1731642" y="1011873"/>
                  </a:lnTo>
                  <a:lnTo>
                    <a:pt x="1730689" y="1012190"/>
                  </a:lnTo>
                  <a:lnTo>
                    <a:pt x="1727511" y="1013143"/>
                  </a:lnTo>
                  <a:lnTo>
                    <a:pt x="1722744" y="1014095"/>
                  </a:lnTo>
                  <a:lnTo>
                    <a:pt x="1716071" y="1014730"/>
                  </a:lnTo>
                  <a:lnTo>
                    <a:pt x="1708443" y="1015365"/>
                  </a:lnTo>
                  <a:lnTo>
                    <a:pt x="1698910" y="1015683"/>
                  </a:lnTo>
                  <a:lnTo>
                    <a:pt x="1676982" y="1016000"/>
                  </a:lnTo>
                  <a:lnTo>
                    <a:pt x="1650923" y="1016000"/>
                  </a:lnTo>
                  <a:lnTo>
                    <a:pt x="1622321" y="1015683"/>
                  </a:lnTo>
                  <a:lnTo>
                    <a:pt x="1591496" y="1014730"/>
                  </a:lnTo>
                  <a:lnTo>
                    <a:pt x="1559716" y="1013778"/>
                  </a:lnTo>
                  <a:lnTo>
                    <a:pt x="1497746" y="1011555"/>
                  </a:lnTo>
                  <a:lnTo>
                    <a:pt x="1443404" y="1009333"/>
                  </a:lnTo>
                  <a:lnTo>
                    <a:pt x="1390650" y="1006793"/>
                  </a:lnTo>
                  <a:lnTo>
                    <a:pt x="1438319" y="1005205"/>
                  </a:lnTo>
                  <a:lnTo>
                    <a:pt x="1487259" y="1003300"/>
                  </a:lnTo>
                  <a:lnTo>
                    <a:pt x="1543509" y="1000443"/>
                  </a:lnTo>
                  <a:lnTo>
                    <a:pt x="1572428" y="998538"/>
                  </a:lnTo>
                  <a:lnTo>
                    <a:pt x="1600394" y="996633"/>
                  </a:lnTo>
                  <a:lnTo>
                    <a:pt x="1626771" y="994410"/>
                  </a:lnTo>
                  <a:lnTo>
                    <a:pt x="1650605" y="992188"/>
                  </a:lnTo>
                  <a:lnTo>
                    <a:pt x="1671262" y="989648"/>
                  </a:lnTo>
                  <a:lnTo>
                    <a:pt x="1679842" y="988378"/>
                  </a:lnTo>
                  <a:lnTo>
                    <a:pt x="1687787" y="986790"/>
                  </a:lnTo>
                  <a:lnTo>
                    <a:pt x="1693825" y="985520"/>
                  </a:lnTo>
                  <a:lnTo>
                    <a:pt x="1698592" y="983933"/>
                  </a:lnTo>
                  <a:lnTo>
                    <a:pt x="1702088" y="982028"/>
                  </a:lnTo>
                  <a:lnTo>
                    <a:pt x="1703359" y="981075"/>
                  </a:lnTo>
                  <a:lnTo>
                    <a:pt x="1704312" y="980440"/>
                  </a:lnTo>
                  <a:lnTo>
                    <a:pt x="1705266" y="978218"/>
                  </a:lnTo>
                  <a:lnTo>
                    <a:pt x="1706219" y="974725"/>
                  </a:lnTo>
                  <a:lnTo>
                    <a:pt x="1707490" y="969963"/>
                  </a:lnTo>
                  <a:lnTo>
                    <a:pt x="1708443" y="963930"/>
                  </a:lnTo>
                  <a:lnTo>
                    <a:pt x="1710986" y="949960"/>
                  </a:lnTo>
                  <a:lnTo>
                    <a:pt x="1713528" y="932498"/>
                  </a:lnTo>
                  <a:lnTo>
                    <a:pt x="1716071" y="912178"/>
                  </a:lnTo>
                  <a:lnTo>
                    <a:pt x="1718613" y="890270"/>
                  </a:lnTo>
                  <a:lnTo>
                    <a:pt x="1723698" y="844233"/>
                  </a:lnTo>
                  <a:lnTo>
                    <a:pt x="1728147" y="798513"/>
                  </a:lnTo>
                  <a:lnTo>
                    <a:pt x="1731642" y="759143"/>
                  </a:lnTo>
                  <a:lnTo>
                    <a:pt x="1734820" y="720725"/>
                  </a:lnTo>
                  <a:close/>
                  <a:moveTo>
                    <a:pt x="519410" y="561340"/>
                  </a:moveTo>
                  <a:lnTo>
                    <a:pt x="516871" y="583565"/>
                  </a:lnTo>
                  <a:lnTo>
                    <a:pt x="514650" y="605473"/>
                  </a:lnTo>
                  <a:lnTo>
                    <a:pt x="512746" y="627698"/>
                  </a:lnTo>
                  <a:lnTo>
                    <a:pt x="510843" y="650240"/>
                  </a:lnTo>
                  <a:lnTo>
                    <a:pt x="509573" y="673100"/>
                  </a:lnTo>
                  <a:lnTo>
                    <a:pt x="508622" y="695960"/>
                  </a:lnTo>
                  <a:lnTo>
                    <a:pt x="507670" y="719138"/>
                  </a:lnTo>
                  <a:lnTo>
                    <a:pt x="507352" y="742950"/>
                  </a:lnTo>
                  <a:lnTo>
                    <a:pt x="742467" y="742950"/>
                  </a:lnTo>
                  <a:lnTo>
                    <a:pt x="742467" y="578485"/>
                  </a:lnTo>
                  <a:lnTo>
                    <a:pt x="713276" y="577850"/>
                  </a:lnTo>
                  <a:lnTo>
                    <a:pt x="684720" y="576580"/>
                  </a:lnTo>
                  <a:lnTo>
                    <a:pt x="656163" y="575310"/>
                  </a:lnTo>
                  <a:lnTo>
                    <a:pt x="627924" y="573405"/>
                  </a:lnTo>
                  <a:lnTo>
                    <a:pt x="600319" y="570865"/>
                  </a:lnTo>
                  <a:lnTo>
                    <a:pt x="573032" y="568325"/>
                  </a:lnTo>
                  <a:lnTo>
                    <a:pt x="546062" y="564833"/>
                  </a:lnTo>
                  <a:lnTo>
                    <a:pt x="519410" y="561340"/>
                  </a:lnTo>
                  <a:close/>
                  <a:moveTo>
                    <a:pt x="1074474" y="554038"/>
                  </a:moveTo>
                  <a:lnTo>
                    <a:pt x="1100533" y="554038"/>
                  </a:lnTo>
                  <a:lnTo>
                    <a:pt x="1129135" y="554356"/>
                  </a:lnTo>
                  <a:lnTo>
                    <a:pt x="1159961" y="555308"/>
                  </a:lnTo>
                  <a:lnTo>
                    <a:pt x="1191422" y="556261"/>
                  </a:lnTo>
                  <a:lnTo>
                    <a:pt x="1253392" y="558483"/>
                  </a:lnTo>
                  <a:lnTo>
                    <a:pt x="1307734" y="560706"/>
                  </a:lnTo>
                  <a:lnTo>
                    <a:pt x="1360488" y="563246"/>
                  </a:lnTo>
                  <a:lnTo>
                    <a:pt x="1313137" y="564833"/>
                  </a:lnTo>
                  <a:lnTo>
                    <a:pt x="1264197" y="567056"/>
                  </a:lnTo>
                  <a:lnTo>
                    <a:pt x="1207947" y="569913"/>
                  </a:lnTo>
                  <a:lnTo>
                    <a:pt x="1179028" y="571501"/>
                  </a:lnTo>
                  <a:lnTo>
                    <a:pt x="1150745" y="573406"/>
                  </a:lnTo>
                  <a:lnTo>
                    <a:pt x="1124685" y="575628"/>
                  </a:lnTo>
                  <a:lnTo>
                    <a:pt x="1100851" y="577851"/>
                  </a:lnTo>
                  <a:lnTo>
                    <a:pt x="1079877" y="580391"/>
                  </a:lnTo>
                  <a:lnTo>
                    <a:pt x="1071296" y="581661"/>
                  </a:lnTo>
                  <a:lnTo>
                    <a:pt x="1063669" y="583248"/>
                  </a:lnTo>
                  <a:lnTo>
                    <a:pt x="1057313" y="584836"/>
                  </a:lnTo>
                  <a:lnTo>
                    <a:pt x="1052546" y="586423"/>
                  </a:lnTo>
                  <a:lnTo>
                    <a:pt x="1049051" y="588011"/>
                  </a:lnTo>
                  <a:lnTo>
                    <a:pt x="1048097" y="588963"/>
                  </a:lnTo>
                  <a:lnTo>
                    <a:pt x="1046826" y="589598"/>
                  </a:lnTo>
                  <a:lnTo>
                    <a:pt x="1045873" y="591821"/>
                  </a:lnTo>
                  <a:lnTo>
                    <a:pt x="1044919" y="595313"/>
                  </a:lnTo>
                  <a:lnTo>
                    <a:pt x="1042695" y="606108"/>
                  </a:lnTo>
                  <a:lnTo>
                    <a:pt x="1040152" y="620396"/>
                  </a:lnTo>
                  <a:lnTo>
                    <a:pt x="1037610" y="637858"/>
                  </a:lnTo>
                  <a:lnTo>
                    <a:pt x="1035386" y="657861"/>
                  </a:lnTo>
                  <a:lnTo>
                    <a:pt x="1032843" y="679768"/>
                  </a:lnTo>
                  <a:lnTo>
                    <a:pt x="1027441" y="726123"/>
                  </a:lnTo>
                  <a:lnTo>
                    <a:pt x="1022992" y="771526"/>
                  </a:lnTo>
                  <a:lnTo>
                    <a:pt x="1019496" y="811213"/>
                  </a:lnTo>
                  <a:lnTo>
                    <a:pt x="1016318" y="849313"/>
                  </a:lnTo>
                  <a:lnTo>
                    <a:pt x="1016000" y="805498"/>
                  </a:lnTo>
                  <a:lnTo>
                    <a:pt x="1016000" y="708978"/>
                  </a:lnTo>
                  <a:lnTo>
                    <a:pt x="1016318" y="656591"/>
                  </a:lnTo>
                  <a:lnTo>
                    <a:pt x="1016636" y="609918"/>
                  </a:lnTo>
                  <a:lnTo>
                    <a:pt x="1017271" y="590551"/>
                  </a:lnTo>
                  <a:lnTo>
                    <a:pt x="1017589" y="575311"/>
                  </a:lnTo>
                  <a:lnTo>
                    <a:pt x="1018225" y="564198"/>
                  </a:lnTo>
                  <a:lnTo>
                    <a:pt x="1018860" y="560706"/>
                  </a:lnTo>
                  <a:lnTo>
                    <a:pt x="1019178" y="558801"/>
                  </a:lnTo>
                  <a:lnTo>
                    <a:pt x="1019496" y="558166"/>
                  </a:lnTo>
                  <a:lnTo>
                    <a:pt x="1020449" y="557848"/>
                  </a:lnTo>
                  <a:lnTo>
                    <a:pt x="1023627" y="556896"/>
                  </a:lnTo>
                  <a:lnTo>
                    <a:pt x="1028394" y="555943"/>
                  </a:lnTo>
                  <a:lnTo>
                    <a:pt x="1035068" y="555308"/>
                  </a:lnTo>
                  <a:lnTo>
                    <a:pt x="1043013" y="554673"/>
                  </a:lnTo>
                  <a:lnTo>
                    <a:pt x="1052546" y="554356"/>
                  </a:lnTo>
                  <a:lnTo>
                    <a:pt x="1074474" y="554038"/>
                  </a:lnTo>
                  <a:close/>
                  <a:moveTo>
                    <a:pt x="995680" y="516891"/>
                  </a:moveTo>
                  <a:lnTo>
                    <a:pt x="992187" y="517208"/>
                  </a:lnTo>
                  <a:lnTo>
                    <a:pt x="989330" y="518161"/>
                  </a:lnTo>
                  <a:lnTo>
                    <a:pt x="986790" y="519748"/>
                  </a:lnTo>
                  <a:lnTo>
                    <a:pt x="984567" y="521971"/>
                  </a:lnTo>
                  <a:lnTo>
                    <a:pt x="982662" y="524511"/>
                  </a:lnTo>
                  <a:lnTo>
                    <a:pt x="981075" y="527368"/>
                  </a:lnTo>
                  <a:lnTo>
                    <a:pt x="980440" y="530543"/>
                  </a:lnTo>
                  <a:lnTo>
                    <a:pt x="980122" y="534353"/>
                  </a:lnTo>
                  <a:lnTo>
                    <a:pt x="980122" y="1036638"/>
                  </a:lnTo>
                  <a:lnTo>
                    <a:pt x="980440" y="1040131"/>
                  </a:lnTo>
                  <a:lnTo>
                    <a:pt x="981075" y="1043306"/>
                  </a:lnTo>
                  <a:lnTo>
                    <a:pt x="982662" y="1046163"/>
                  </a:lnTo>
                  <a:lnTo>
                    <a:pt x="984567" y="1048703"/>
                  </a:lnTo>
                  <a:lnTo>
                    <a:pt x="986790" y="1050926"/>
                  </a:lnTo>
                  <a:lnTo>
                    <a:pt x="989330" y="1052196"/>
                  </a:lnTo>
                  <a:lnTo>
                    <a:pt x="992187" y="1053783"/>
                  </a:lnTo>
                  <a:lnTo>
                    <a:pt x="995680" y="1054101"/>
                  </a:lnTo>
                  <a:lnTo>
                    <a:pt x="1752918" y="1054101"/>
                  </a:lnTo>
                  <a:lnTo>
                    <a:pt x="1756093" y="1053783"/>
                  </a:lnTo>
                  <a:lnTo>
                    <a:pt x="1759268" y="1052196"/>
                  </a:lnTo>
                  <a:lnTo>
                    <a:pt x="1761808" y="1050926"/>
                  </a:lnTo>
                  <a:lnTo>
                    <a:pt x="1764030" y="1048703"/>
                  </a:lnTo>
                  <a:lnTo>
                    <a:pt x="1765935" y="1046163"/>
                  </a:lnTo>
                  <a:lnTo>
                    <a:pt x="1767205" y="1043306"/>
                  </a:lnTo>
                  <a:lnTo>
                    <a:pt x="1768158" y="1040131"/>
                  </a:lnTo>
                  <a:lnTo>
                    <a:pt x="1768475" y="1036638"/>
                  </a:lnTo>
                  <a:lnTo>
                    <a:pt x="1768475" y="534353"/>
                  </a:lnTo>
                  <a:lnTo>
                    <a:pt x="1768158" y="530543"/>
                  </a:lnTo>
                  <a:lnTo>
                    <a:pt x="1767205" y="527368"/>
                  </a:lnTo>
                  <a:lnTo>
                    <a:pt x="1765935" y="524511"/>
                  </a:lnTo>
                  <a:lnTo>
                    <a:pt x="1764030" y="521971"/>
                  </a:lnTo>
                  <a:lnTo>
                    <a:pt x="1761808" y="519748"/>
                  </a:lnTo>
                  <a:lnTo>
                    <a:pt x="1759268" y="518161"/>
                  </a:lnTo>
                  <a:lnTo>
                    <a:pt x="1756093" y="517208"/>
                  </a:lnTo>
                  <a:lnTo>
                    <a:pt x="1752918" y="516891"/>
                  </a:lnTo>
                  <a:lnTo>
                    <a:pt x="995680" y="516891"/>
                  </a:lnTo>
                  <a:close/>
                  <a:moveTo>
                    <a:pt x="306823" y="515303"/>
                  </a:moveTo>
                  <a:lnTo>
                    <a:pt x="303015" y="528320"/>
                  </a:lnTo>
                  <a:lnTo>
                    <a:pt x="299842" y="541973"/>
                  </a:lnTo>
                  <a:lnTo>
                    <a:pt x="296670" y="555625"/>
                  </a:lnTo>
                  <a:lnTo>
                    <a:pt x="293814" y="569595"/>
                  </a:lnTo>
                  <a:lnTo>
                    <a:pt x="290958" y="583565"/>
                  </a:lnTo>
                  <a:lnTo>
                    <a:pt x="288420" y="597218"/>
                  </a:lnTo>
                  <a:lnTo>
                    <a:pt x="285882" y="611505"/>
                  </a:lnTo>
                  <a:lnTo>
                    <a:pt x="283660" y="625793"/>
                  </a:lnTo>
                  <a:lnTo>
                    <a:pt x="281757" y="640080"/>
                  </a:lnTo>
                  <a:lnTo>
                    <a:pt x="280170" y="654368"/>
                  </a:lnTo>
                  <a:lnTo>
                    <a:pt x="278584" y="668655"/>
                  </a:lnTo>
                  <a:lnTo>
                    <a:pt x="276997" y="683260"/>
                  </a:lnTo>
                  <a:lnTo>
                    <a:pt x="276045" y="698183"/>
                  </a:lnTo>
                  <a:lnTo>
                    <a:pt x="275094" y="713105"/>
                  </a:lnTo>
                  <a:lnTo>
                    <a:pt x="274142" y="728028"/>
                  </a:lnTo>
                  <a:lnTo>
                    <a:pt x="273824" y="742950"/>
                  </a:lnTo>
                  <a:lnTo>
                    <a:pt x="448336" y="742950"/>
                  </a:lnTo>
                  <a:lnTo>
                    <a:pt x="448970" y="718185"/>
                  </a:lnTo>
                  <a:lnTo>
                    <a:pt x="449922" y="693738"/>
                  </a:lnTo>
                  <a:lnTo>
                    <a:pt x="450874" y="669290"/>
                  </a:lnTo>
                  <a:lnTo>
                    <a:pt x="452461" y="645478"/>
                  </a:lnTo>
                  <a:lnTo>
                    <a:pt x="454047" y="621983"/>
                  </a:lnTo>
                  <a:lnTo>
                    <a:pt x="456268" y="598170"/>
                  </a:lnTo>
                  <a:lnTo>
                    <a:pt x="458489" y="574993"/>
                  </a:lnTo>
                  <a:lnTo>
                    <a:pt x="461345" y="552450"/>
                  </a:lnTo>
                  <a:lnTo>
                    <a:pt x="432154" y="546418"/>
                  </a:lnTo>
                  <a:lnTo>
                    <a:pt x="403597" y="540703"/>
                  </a:lnTo>
                  <a:lnTo>
                    <a:pt x="376310" y="534353"/>
                  </a:lnTo>
                  <a:lnTo>
                    <a:pt x="349023" y="527368"/>
                  </a:lnTo>
                  <a:lnTo>
                    <a:pt x="327764" y="521335"/>
                  </a:lnTo>
                  <a:lnTo>
                    <a:pt x="306823" y="515303"/>
                  </a:lnTo>
                  <a:close/>
                  <a:moveTo>
                    <a:pt x="956945" y="477838"/>
                  </a:moveTo>
                  <a:lnTo>
                    <a:pt x="958532" y="477838"/>
                  </a:lnTo>
                  <a:lnTo>
                    <a:pt x="1789748" y="477838"/>
                  </a:lnTo>
                  <a:lnTo>
                    <a:pt x="1791653" y="477838"/>
                  </a:lnTo>
                  <a:lnTo>
                    <a:pt x="1793240" y="478156"/>
                  </a:lnTo>
                  <a:lnTo>
                    <a:pt x="1796415" y="479743"/>
                  </a:lnTo>
                  <a:lnTo>
                    <a:pt x="1799273" y="481648"/>
                  </a:lnTo>
                  <a:lnTo>
                    <a:pt x="1801813" y="483871"/>
                  </a:lnTo>
                  <a:lnTo>
                    <a:pt x="1803718" y="486728"/>
                  </a:lnTo>
                  <a:lnTo>
                    <a:pt x="1805305" y="490221"/>
                  </a:lnTo>
                  <a:lnTo>
                    <a:pt x="1806258" y="493713"/>
                  </a:lnTo>
                  <a:lnTo>
                    <a:pt x="1806575" y="498158"/>
                  </a:lnTo>
                  <a:lnTo>
                    <a:pt x="1806575" y="1074103"/>
                  </a:lnTo>
                  <a:lnTo>
                    <a:pt x="1806258" y="1077913"/>
                  </a:lnTo>
                  <a:lnTo>
                    <a:pt x="1805305" y="1081406"/>
                  </a:lnTo>
                  <a:lnTo>
                    <a:pt x="1803718" y="1084898"/>
                  </a:lnTo>
                  <a:lnTo>
                    <a:pt x="1801813" y="1088073"/>
                  </a:lnTo>
                  <a:lnTo>
                    <a:pt x="1799273" y="1090613"/>
                  </a:lnTo>
                  <a:lnTo>
                    <a:pt x="1796415" y="1092201"/>
                  </a:lnTo>
                  <a:lnTo>
                    <a:pt x="1793240" y="1093471"/>
                  </a:lnTo>
                  <a:lnTo>
                    <a:pt x="1791653" y="1093788"/>
                  </a:lnTo>
                  <a:lnTo>
                    <a:pt x="1789748" y="1093788"/>
                  </a:lnTo>
                  <a:lnTo>
                    <a:pt x="958532" y="1093788"/>
                  </a:lnTo>
                  <a:lnTo>
                    <a:pt x="956945" y="1093788"/>
                  </a:lnTo>
                  <a:lnTo>
                    <a:pt x="955040" y="1093471"/>
                  </a:lnTo>
                  <a:lnTo>
                    <a:pt x="951865" y="1092201"/>
                  </a:lnTo>
                  <a:lnTo>
                    <a:pt x="949325" y="1090613"/>
                  </a:lnTo>
                  <a:lnTo>
                    <a:pt x="946785" y="1088073"/>
                  </a:lnTo>
                  <a:lnTo>
                    <a:pt x="944562" y="1084898"/>
                  </a:lnTo>
                  <a:lnTo>
                    <a:pt x="942657" y="1081406"/>
                  </a:lnTo>
                  <a:lnTo>
                    <a:pt x="941705" y="1077913"/>
                  </a:lnTo>
                  <a:lnTo>
                    <a:pt x="941387" y="1074103"/>
                  </a:lnTo>
                  <a:lnTo>
                    <a:pt x="941387" y="498158"/>
                  </a:lnTo>
                  <a:lnTo>
                    <a:pt x="941705" y="493713"/>
                  </a:lnTo>
                  <a:lnTo>
                    <a:pt x="942657" y="490221"/>
                  </a:lnTo>
                  <a:lnTo>
                    <a:pt x="944562" y="486728"/>
                  </a:lnTo>
                  <a:lnTo>
                    <a:pt x="946785" y="483871"/>
                  </a:lnTo>
                  <a:lnTo>
                    <a:pt x="949325" y="481648"/>
                  </a:lnTo>
                  <a:lnTo>
                    <a:pt x="951865" y="479743"/>
                  </a:lnTo>
                  <a:lnTo>
                    <a:pt x="955040" y="478156"/>
                  </a:lnTo>
                  <a:lnTo>
                    <a:pt x="956945" y="477838"/>
                  </a:lnTo>
                  <a:close/>
                  <a:moveTo>
                    <a:pt x="138975" y="443230"/>
                  </a:moveTo>
                  <a:lnTo>
                    <a:pt x="130408" y="460375"/>
                  </a:lnTo>
                  <a:lnTo>
                    <a:pt x="122475" y="477838"/>
                  </a:lnTo>
                  <a:lnTo>
                    <a:pt x="114860" y="495300"/>
                  </a:lnTo>
                  <a:lnTo>
                    <a:pt x="107245" y="513080"/>
                  </a:lnTo>
                  <a:lnTo>
                    <a:pt x="100899" y="531178"/>
                  </a:lnTo>
                  <a:lnTo>
                    <a:pt x="94236" y="549593"/>
                  </a:lnTo>
                  <a:lnTo>
                    <a:pt x="88525" y="568008"/>
                  </a:lnTo>
                  <a:lnTo>
                    <a:pt x="83448" y="586740"/>
                  </a:lnTo>
                  <a:lnTo>
                    <a:pt x="78372" y="605473"/>
                  </a:lnTo>
                  <a:lnTo>
                    <a:pt x="74247" y="624523"/>
                  </a:lnTo>
                  <a:lnTo>
                    <a:pt x="70439" y="643890"/>
                  </a:lnTo>
                  <a:lnTo>
                    <a:pt x="67266" y="663258"/>
                  </a:lnTo>
                  <a:lnTo>
                    <a:pt x="64411" y="682943"/>
                  </a:lnTo>
                  <a:lnTo>
                    <a:pt x="62507" y="702628"/>
                  </a:lnTo>
                  <a:lnTo>
                    <a:pt x="60286" y="722948"/>
                  </a:lnTo>
                  <a:lnTo>
                    <a:pt x="59334" y="742950"/>
                  </a:lnTo>
                  <a:lnTo>
                    <a:pt x="214808" y="742950"/>
                  </a:lnTo>
                  <a:lnTo>
                    <a:pt x="215125" y="726758"/>
                  </a:lnTo>
                  <a:lnTo>
                    <a:pt x="216077" y="710565"/>
                  </a:lnTo>
                  <a:lnTo>
                    <a:pt x="217029" y="694373"/>
                  </a:lnTo>
                  <a:lnTo>
                    <a:pt x="218615" y="678498"/>
                  </a:lnTo>
                  <a:lnTo>
                    <a:pt x="220202" y="662623"/>
                  </a:lnTo>
                  <a:lnTo>
                    <a:pt x="221788" y="647065"/>
                  </a:lnTo>
                  <a:lnTo>
                    <a:pt x="223692" y="631190"/>
                  </a:lnTo>
                  <a:lnTo>
                    <a:pt x="225913" y="615950"/>
                  </a:lnTo>
                  <a:lnTo>
                    <a:pt x="228134" y="600710"/>
                  </a:lnTo>
                  <a:lnTo>
                    <a:pt x="230672" y="585470"/>
                  </a:lnTo>
                  <a:lnTo>
                    <a:pt x="233528" y="570230"/>
                  </a:lnTo>
                  <a:lnTo>
                    <a:pt x="236701" y="554990"/>
                  </a:lnTo>
                  <a:lnTo>
                    <a:pt x="239874" y="540068"/>
                  </a:lnTo>
                  <a:lnTo>
                    <a:pt x="243364" y="525145"/>
                  </a:lnTo>
                  <a:lnTo>
                    <a:pt x="247172" y="510540"/>
                  </a:lnTo>
                  <a:lnTo>
                    <a:pt x="250979" y="496253"/>
                  </a:lnTo>
                  <a:lnTo>
                    <a:pt x="235749" y="490220"/>
                  </a:lnTo>
                  <a:lnTo>
                    <a:pt x="220519" y="484188"/>
                  </a:lnTo>
                  <a:lnTo>
                    <a:pt x="205924" y="477520"/>
                  </a:lnTo>
                  <a:lnTo>
                    <a:pt x="191645" y="471170"/>
                  </a:lnTo>
                  <a:lnTo>
                    <a:pt x="177684" y="464820"/>
                  </a:lnTo>
                  <a:lnTo>
                    <a:pt x="164358" y="457518"/>
                  </a:lnTo>
                  <a:lnTo>
                    <a:pt x="151666" y="450850"/>
                  </a:lnTo>
                  <a:lnTo>
                    <a:pt x="138975" y="443230"/>
                  </a:lnTo>
                  <a:close/>
                  <a:moveTo>
                    <a:pt x="577792" y="294005"/>
                  </a:moveTo>
                  <a:lnTo>
                    <a:pt x="570177" y="317500"/>
                  </a:lnTo>
                  <a:lnTo>
                    <a:pt x="562562" y="341630"/>
                  </a:lnTo>
                  <a:lnTo>
                    <a:pt x="555581" y="366713"/>
                  </a:lnTo>
                  <a:lnTo>
                    <a:pt x="549235" y="392748"/>
                  </a:lnTo>
                  <a:lnTo>
                    <a:pt x="542889" y="419100"/>
                  </a:lnTo>
                  <a:lnTo>
                    <a:pt x="537495" y="446405"/>
                  </a:lnTo>
                  <a:lnTo>
                    <a:pt x="532101" y="474345"/>
                  </a:lnTo>
                  <a:lnTo>
                    <a:pt x="527342" y="503238"/>
                  </a:lnTo>
                  <a:lnTo>
                    <a:pt x="553043" y="506413"/>
                  </a:lnTo>
                  <a:lnTo>
                    <a:pt x="578743" y="509588"/>
                  </a:lnTo>
                  <a:lnTo>
                    <a:pt x="605396" y="512128"/>
                  </a:lnTo>
                  <a:lnTo>
                    <a:pt x="631731" y="514668"/>
                  </a:lnTo>
                  <a:lnTo>
                    <a:pt x="659019" y="516573"/>
                  </a:lnTo>
                  <a:lnTo>
                    <a:pt x="686623" y="517843"/>
                  </a:lnTo>
                  <a:lnTo>
                    <a:pt x="714228" y="519113"/>
                  </a:lnTo>
                  <a:lnTo>
                    <a:pt x="742467" y="519748"/>
                  </a:lnTo>
                  <a:lnTo>
                    <a:pt x="742467" y="303848"/>
                  </a:lnTo>
                  <a:lnTo>
                    <a:pt x="721208" y="303213"/>
                  </a:lnTo>
                  <a:lnTo>
                    <a:pt x="699950" y="302578"/>
                  </a:lnTo>
                  <a:lnTo>
                    <a:pt x="679326" y="301625"/>
                  </a:lnTo>
                  <a:lnTo>
                    <a:pt x="658701" y="300673"/>
                  </a:lnTo>
                  <a:lnTo>
                    <a:pt x="638077" y="299403"/>
                  </a:lnTo>
                  <a:lnTo>
                    <a:pt x="618088" y="297815"/>
                  </a:lnTo>
                  <a:lnTo>
                    <a:pt x="597464" y="295910"/>
                  </a:lnTo>
                  <a:lnTo>
                    <a:pt x="577792" y="294005"/>
                  </a:lnTo>
                  <a:close/>
                  <a:moveTo>
                    <a:pt x="418510" y="269240"/>
                  </a:moveTo>
                  <a:lnTo>
                    <a:pt x="411530" y="279718"/>
                  </a:lnTo>
                  <a:lnTo>
                    <a:pt x="404549" y="290513"/>
                  </a:lnTo>
                  <a:lnTo>
                    <a:pt x="397886" y="300990"/>
                  </a:lnTo>
                  <a:lnTo>
                    <a:pt x="391223" y="312103"/>
                  </a:lnTo>
                  <a:lnTo>
                    <a:pt x="384560" y="323533"/>
                  </a:lnTo>
                  <a:lnTo>
                    <a:pt x="378531" y="334645"/>
                  </a:lnTo>
                  <a:lnTo>
                    <a:pt x="371868" y="346393"/>
                  </a:lnTo>
                  <a:lnTo>
                    <a:pt x="366157" y="358458"/>
                  </a:lnTo>
                  <a:lnTo>
                    <a:pt x="360446" y="370205"/>
                  </a:lnTo>
                  <a:lnTo>
                    <a:pt x="354417" y="382270"/>
                  </a:lnTo>
                  <a:lnTo>
                    <a:pt x="349023" y="394653"/>
                  </a:lnTo>
                  <a:lnTo>
                    <a:pt x="343946" y="407035"/>
                  </a:lnTo>
                  <a:lnTo>
                    <a:pt x="338870" y="419735"/>
                  </a:lnTo>
                  <a:lnTo>
                    <a:pt x="333476" y="432753"/>
                  </a:lnTo>
                  <a:lnTo>
                    <a:pt x="328716" y="445770"/>
                  </a:lnTo>
                  <a:lnTo>
                    <a:pt x="324274" y="458788"/>
                  </a:lnTo>
                  <a:lnTo>
                    <a:pt x="341091" y="463868"/>
                  </a:lnTo>
                  <a:lnTo>
                    <a:pt x="358224" y="468948"/>
                  </a:lnTo>
                  <a:lnTo>
                    <a:pt x="375993" y="473393"/>
                  </a:lnTo>
                  <a:lnTo>
                    <a:pt x="393761" y="477838"/>
                  </a:lnTo>
                  <a:lnTo>
                    <a:pt x="412164" y="482283"/>
                  </a:lnTo>
                  <a:lnTo>
                    <a:pt x="430885" y="486410"/>
                  </a:lnTo>
                  <a:lnTo>
                    <a:pt x="449922" y="490220"/>
                  </a:lnTo>
                  <a:lnTo>
                    <a:pt x="469277" y="493713"/>
                  </a:lnTo>
                  <a:lnTo>
                    <a:pt x="472133" y="474663"/>
                  </a:lnTo>
                  <a:lnTo>
                    <a:pt x="475623" y="455930"/>
                  </a:lnTo>
                  <a:lnTo>
                    <a:pt x="479113" y="437515"/>
                  </a:lnTo>
                  <a:lnTo>
                    <a:pt x="482921" y="419418"/>
                  </a:lnTo>
                  <a:lnTo>
                    <a:pt x="486728" y="401320"/>
                  </a:lnTo>
                  <a:lnTo>
                    <a:pt x="490536" y="383540"/>
                  </a:lnTo>
                  <a:lnTo>
                    <a:pt x="495295" y="366395"/>
                  </a:lnTo>
                  <a:lnTo>
                    <a:pt x="499420" y="349250"/>
                  </a:lnTo>
                  <a:lnTo>
                    <a:pt x="503862" y="333058"/>
                  </a:lnTo>
                  <a:lnTo>
                    <a:pt x="508304" y="317183"/>
                  </a:lnTo>
                  <a:lnTo>
                    <a:pt x="513381" y="301943"/>
                  </a:lnTo>
                  <a:lnTo>
                    <a:pt x="518140" y="286703"/>
                  </a:lnTo>
                  <a:lnTo>
                    <a:pt x="492440" y="282893"/>
                  </a:lnTo>
                  <a:lnTo>
                    <a:pt x="467691" y="278765"/>
                  </a:lnTo>
                  <a:lnTo>
                    <a:pt x="442942" y="274320"/>
                  </a:lnTo>
                  <a:lnTo>
                    <a:pt x="418510" y="269240"/>
                  </a:lnTo>
                  <a:close/>
                  <a:moveTo>
                    <a:pt x="299208" y="238125"/>
                  </a:moveTo>
                  <a:lnTo>
                    <a:pt x="283026" y="252730"/>
                  </a:lnTo>
                  <a:lnTo>
                    <a:pt x="275411" y="260033"/>
                  </a:lnTo>
                  <a:lnTo>
                    <a:pt x="267479" y="267653"/>
                  </a:lnTo>
                  <a:lnTo>
                    <a:pt x="253835" y="281940"/>
                  </a:lnTo>
                  <a:lnTo>
                    <a:pt x="240191" y="296863"/>
                  </a:lnTo>
                  <a:lnTo>
                    <a:pt x="227182" y="311785"/>
                  </a:lnTo>
                  <a:lnTo>
                    <a:pt x="214490" y="327343"/>
                  </a:lnTo>
                  <a:lnTo>
                    <a:pt x="202433" y="343218"/>
                  </a:lnTo>
                  <a:lnTo>
                    <a:pt x="190376" y="359093"/>
                  </a:lnTo>
                  <a:lnTo>
                    <a:pt x="178954" y="375603"/>
                  </a:lnTo>
                  <a:lnTo>
                    <a:pt x="168483" y="392430"/>
                  </a:lnTo>
                  <a:lnTo>
                    <a:pt x="178002" y="398145"/>
                  </a:lnTo>
                  <a:lnTo>
                    <a:pt x="188472" y="403860"/>
                  </a:lnTo>
                  <a:lnTo>
                    <a:pt x="198943" y="409575"/>
                  </a:lnTo>
                  <a:lnTo>
                    <a:pt x="210048" y="414973"/>
                  </a:lnTo>
                  <a:lnTo>
                    <a:pt x="221471" y="420053"/>
                  </a:lnTo>
                  <a:lnTo>
                    <a:pt x="232894" y="425450"/>
                  </a:lnTo>
                  <a:lnTo>
                    <a:pt x="245268" y="430848"/>
                  </a:lnTo>
                  <a:lnTo>
                    <a:pt x="257642" y="435610"/>
                  </a:lnTo>
                  <a:lnTo>
                    <a:pt x="268430" y="439738"/>
                  </a:lnTo>
                  <a:lnTo>
                    <a:pt x="277315" y="414655"/>
                  </a:lnTo>
                  <a:lnTo>
                    <a:pt x="287151" y="390208"/>
                  </a:lnTo>
                  <a:lnTo>
                    <a:pt x="297304" y="366078"/>
                  </a:lnTo>
                  <a:lnTo>
                    <a:pt x="302381" y="354330"/>
                  </a:lnTo>
                  <a:lnTo>
                    <a:pt x="308409" y="342900"/>
                  </a:lnTo>
                  <a:lnTo>
                    <a:pt x="313803" y="331153"/>
                  </a:lnTo>
                  <a:lnTo>
                    <a:pt x="319515" y="319723"/>
                  </a:lnTo>
                  <a:lnTo>
                    <a:pt x="325543" y="308610"/>
                  </a:lnTo>
                  <a:lnTo>
                    <a:pt x="331572" y="297498"/>
                  </a:lnTo>
                  <a:lnTo>
                    <a:pt x="337600" y="286703"/>
                  </a:lnTo>
                  <a:lnTo>
                    <a:pt x="344264" y="275908"/>
                  </a:lnTo>
                  <a:lnTo>
                    <a:pt x="350609" y="265430"/>
                  </a:lnTo>
                  <a:lnTo>
                    <a:pt x="357590" y="254953"/>
                  </a:lnTo>
                  <a:lnTo>
                    <a:pt x="349023" y="253048"/>
                  </a:lnTo>
                  <a:lnTo>
                    <a:pt x="323957" y="245745"/>
                  </a:lnTo>
                  <a:lnTo>
                    <a:pt x="299208" y="238125"/>
                  </a:lnTo>
                  <a:close/>
                  <a:moveTo>
                    <a:pt x="1081336" y="129223"/>
                  </a:moveTo>
                  <a:lnTo>
                    <a:pt x="1090538" y="137795"/>
                  </a:lnTo>
                  <a:lnTo>
                    <a:pt x="1099422" y="146368"/>
                  </a:lnTo>
                  <a:lnTo>
                    <a:pt x="1107989" y="155575"/>
                  </a:lnTo>
                  <a:lnTo>
                    <a:pt x="1116873" y="164465"/>
                  </a:lnTo>
                  <a:lnTo>
                    <a:pt x="1125123" y="173990"/>
                  </a:lnTo>
                  <a:lnTo>
                    <a:pt x="1133690" y="183833"/>
                  </a:lnTo>
                  <a:lnTo>
                    <a:pt x="1141622" y="193358"/>
                  </a:lnTo>
                  <a:lnTo>
                    <a:pt x="1149555" y="203518"/>
                  </a:lnTo>
                  <a:lnTo>
                    <a:pt x="1164467" y="199708"/>
                  </a:lnTo>
                  <a:lnTo>
                    <a:pt x="1179380" y="195898"/>
                  </a:lnTo>
                  <a:lnTo>
                    <a:pt x="1188899" y="193358"/>
                  </a:lnTo>
                  <a:lnTo>
                    <a:pt x="1175890" y="184468"/>
                  </a:lnTo>
                  <a:lnTo>
                    <a:pt x="1162881" y="175578"/>
                  </a:lnTo>
                  <a:lnTo>
                    <a:pt x="1149872" y="167323"/>
                  </a:lnTo>
                  <a:lnTo>
                    <a:pt x="1136863" y="159068"/>
                  </a:lnTo>
                  <a:lnTo>
                    <a:pt x="1123219" y="151130"/>
                  </a:lnTo>
                  <a:lnTo>
                    <a:pt x="1109258" y="143510"/>
                  </a:lnTo>
                  <a:lnTo>
                    <a:pt x="1095297" y="136208"/>
                  </a:lnTo>
                  <a:lnTo>
                    <a:pt x="1081336" y="129223"/>
                  </a:lnTo>
                  <a:close/>
                  <a:moveTo>
                    <a:pt x="462297" y="129223"/>
                  </a:moveTo>
                  <a:lnTo>
                    <a:pt x="448336" y="136208"/>
                  </a:lnTo>
                  <a:lnTo>
                    <a:pt x="434375" y="143510"/>
                  </a:lnTo>
                  <a:lnTo>
                    <a:pt x="420731" y="151130"/>
                  </a:lnTo>
                  <a:lnTo>
                    <a:pt x="407088" y="159068"/>
                  </a:lnTo>
                  <a:lnTo>
                    <a:pt x="394079" y="167323"/>
                  </a:lnTo>
                  <a:lnTo>
                    <a:pt x="380752" y="175578"/>
                  </a:lnTo>
                  <a:lnTo>
                    <a:pt x="367743" y="184468"/>
                  </a:lnTo>
                  <a:lnTo>
                    <a:pt x="355052" y="193358"/>
                  </a:lnTo>
                  <a:lnTo>
                    <a:pt x="374406" y="198438"/>
                  </a:lnTo>
                  <a:lnTo>
                    <a:pt x="394079" y="203518"/>
                  </a:lnTo>
                  <a:lnTo>
                    <a:pt x="402011" y="193358"/>
                  </a:lnTo>
                  <a:lnTo>
                    <a:pt x="410261" y="183833"/>
                  </a:lnTo>
                  <a:lnTo>
                    <a:pt x="418510" y="173990"/>
                  </a:lnTo>
                  <a:lnTo>
                    <a:pt x="427077" y="164465"/>
                  </a:lnTo>
                  <a:lnTo>
                    <a:pt x="435644" y="155575"/>
                  </a:lnTo>
                  <a:lnTo>
                    <a:pt x="444528" y="146368"/>
                  </a:lnTo>
                  <a:lnTo>
                    <a:pt x="453095" y="137795"/>
                  </a:lnTo>
                  <a:lnTo>
                    <a:pt x="462297" y="129223"/>
                  </a:lnTo>
                  <a:close/>
                  <a:moveTo>
                    <a:pt x="931891" y="96838"/>
                  </a:moveTo>
                  <a:lnTo>
                    <a:pt x="942045" y="110490"/>
                  </a:lnTo>
                  <a:lnTo>
                    <a:pt x="951881" y="125413"/>
                  </a:lnTo>
                  <a:lnTo>
                    <a:pt x="961717" y="140970"/>
                  </a:lnTo>
                  <a:lnTo>
                    <a:pt x="970918" y="157480"/>
                  </a:lnTo>
                  <a:lnTo>
                    <a:pt x="979803" y="174625"/>
                  </a:lnTo>
                  <a:lnTo>
                    <a:pt x="988369" y="192405"/>
                  </a:lnTo>
                  <a:lnTo>
                    <a:pt x="996936" y="210820"/>
                  </a:lnTo>
                  <a:lnTo>
                    <a:pt x="1004869" y="230188"/>
                  </a:lnTo>
                  <a:lnTo>
                    <a:pt x="1025176" y="227330"/>
                  </a:lnTo>
                  <a:lnTo>
                    <a:pt x="1045165" y="224155"/>
                  </a:lnTo>
                  <a:lnTo>
                    <a:pt x="1065472" y="220980"/>
                  </a:lnTo>
                  <a:lnTo>
                    <a:pt x="1084827" y="217170"/>
                  </a:lnTo>
                  <a:lnTo>
                    <a:pt x="1076260" y="207645"/>
                  </a:lnTo>
                  <a:lnTo>
                    <a:pt x="1067376" y="198120"/>
                  </a:lnTo>
                  <a:lnTo>
                    <a:pt x="1058491" y="188913"/>
                  </a:lnTo>
                  <a:lnTo>
                    <a:pt x="1049607" y="180023"/>
                  </a:lnTo>
                  <a:lnTo>
                    <a:pt x="1040406" y="171450"/>
                  </a:lnTo>
                  <a:lnTo>
                    <a:pt x="1031204" y="163195"/>
                  </a:lnTo>
                  <a:lnTo>
                    <a:pt x="1021685" y="155258"/>
                  </a:lnTo>
                  <a:lnTo>
                    <a:pt x="1011849" y="147320"/>
                  </a:lnTo>
                  <a:lnTo>
                    <a:pt x="1002648" y="140018"/>
                  </a:lnTo>
                  <a:lnTo>
                    <a:pt x="992494" y="133033"/>
                  </a:lnTo>
                  <a:lnTo>
                    <a:pt x="982975" y="126048"/>
                  </a:lnTo>
                  <a:lnTo>
                    <a:pt x="972822" y="119380"/>
                  </a:lnTo>
                  <a:lnTo>
                    <a:pt x="962986" y="113348"/>
                  </a:lnTo>
                  <a:lnTo>
                    <a:pt x="952515" y="107315"/>
                  </a:lnTo>
                  <a:lnTo>
                    <a:pt x="942045" y="101918"/>
                  </a:lnTo>
                  <a:lnTo>
                    <a:pt x="931891" y="96838"/>
                  </a:lnTo>
                  <a:close/>
                  <a:moveTo>
                    <a:pt x="611742" y="96838"/>
                  </a:moveTo>
                  <a:lnTo>
                    <a:pt x="601589" y="101918"/>
                  </a:lnTo>
                  <a:lnTo>
                    <a:pt x="591118" y="107315"/>
                  </a:lnTo>
                  <a:lnTo>
                    <a:pt x="580965" y="113348"/>
                  </a:lnTo>
                  <a:lnTo>
                    <a:pt x="570811" y="119698"/>
                  </a:lnTo>
                  <a:lnTo>
                    <a:pt x="560658" y="126048"/>
                  </a:lnTo>
                  <a:lnTo>
                    <a:pt x="551139" y="133033"/>
                  </a:lnTo>
                  <a:lnTo>
                    <a:pt x="540986" y="140018"/>
                  </a:lnTo>
                  <a:lnTo>
                    <a:pt x="531784" y="147320"/>
                  </a:lnTo>
                  <a:lnTo>
                    <a:pt x="521948" y="155258"/>
                  </a:lnTo>
                  <a:lnTo>
                    <a:pt x="512746" y="163195"/>
                  </a:lnTo>
                  <a:lnTo>
                    <a:pt x="503228" y="171450"/>
                  </a:lnTo>
                  <a:lnTo>
                    <a:pt x="494343" y="180023"/>
                  </a:lnTo>
                  <a:lnTo>
                    <a:pt x="485142" y="189230"/>
                  </a:lnTo>
                  <a:lnTo>
                    <a:pt x="476258" y="198120"/>
                  </a:lnTo>
                  <a:lnTo>
                    <a:pt x="467691" y="207645"/>
                  </a:lnTo>
                  <a:lnTo>
                    <a:pt x="458807" y="217170"/>
                  </a:lnTo>
                  <a:lnTo>
                    <a:pt x="478479" y="220980"/>
                  </a:lnTo>
                  <a:lnTo>
                    <a:pt x="498468" y="224155"/>
                  </a:lnTo>
                  <a:lnTo>
                    <a:pt x="518458" y="227330"/>
                  </a:lnTo>
                  <a:lnTo>
                    <a:pt x="538764" y="230188"/>
                  </a:lnTo>
                  <a:lnTo>
                    <a:pt x="547014" y="210820"/>
                  </a:lnTo>
                  <a:lnTo>
                    <a:pt x="555264" y="192405"/>
                  </a:lnTo>
                  <a:lnTo>
                    <a:pt x="564148" y="174625"/>
                  </a:lnTo>
                  <a:lnTo>
                    <a:pt x="573032" y="157480"/>
                  </a:lnTo>
                  <a:lnTo>
                    <a:pt x="582234" y="140970"/>
                  </a:lnTo>
                  <a:lnTo>
                    <a:pt x="591753" y="125413"/>
                  </a:lnTo>
                  <a:lnTo>
                    <a:pt x="601589" y="110490"/>
                  </a:lnTo>
                  <a:lnTo>
                    <a:pt x="611742" y="96838"/>
                  </a:lnTo>
                  <a:close/>
                  <a:moveTo>
                    <a:pt x="801166" y="63818"/>
                  </a:moveTo>
                  <a:lnTo>
                    <a:pt x="801166" y="245110"/>
                  </a:lnTo>
                  <a:lnTo>
                    <a:pt x="837655" y="244158"/>
                  </a:lnTo>
                  <a:lnTo>
                    <a:pt x="873509" y="242570"/>
                  </a:lnTo>
                  <a:lnTo>
                    <a:pt x="909363" y="240348"/>
                  </a:lnTo>
                  <a:lnTo>
                    <a:pt x="944266" y="237173"/>
                  </a:lnTo>
                  <a:lnTo>
                    <a:pt x="935064" y="216853"/>
                  </a:lnTo>
                  <a:lnTo>
                    <a:pt x="925545" y="197803"/>
                  </a:lnTo>
                  <a:lnTo>
                    <a:pt x="916027" y="179705"/>
                  </a:lnTo>
                  <a:lnTo>
                    <a:pt x="906190" y="162878"/>
                  </a:lnTo>
                  <a:lnTo>
                    <a:pt x="901114" y="155258"/>
                  </a:lnTo>
                  <a:lnTo>
                    <a:pt x="896037" y="147320"/>
                  </a:lnTo>
                  <a:lnTo>
                    <a:pt x="890960" y="140018"/>
                  </a:lnTo>
                  <a:lnTo>
                    <a:pt x="885884" y="133033"/>
                  </a:lnTo>
                  <a:lnTo>
                    <a:pt x="880807" y="126048"/>
                  </a:lnTo>
                  <a:lnTo>
                    <a:pt x="875730" y="119698"/>
                  </a:lnTo>
                  <a:lnTo>
                    <a:pt x="870019" y="113665"/>
                  </a:lnTo>
                  <a:lnTo>
                    <a:pt x="864942" y="107633"/>
                  </a:lnTo>
                  <a:lnTo>
                    <a:pt x="856693" y="99695"/>
                  </a:lnTo>
                  <a:lnTo>
                    <a:pt x="848760" y="92075"/>
                  </a:lnTo>
                  <a:lnTo>
                    <a:pt x="840828" y="85725"/>
                  </a:lnTo>
                  <a:lnTo>
                    <a:pt x="832896" y="79693"/>
                  </a:lnTo>
                  <a:lnTo>
                    <a:pt x="824963" y="74613"/>
                  </a:lnTo>
                  <a:lnTo>
                    <a:pt x="817031" y="70168"/>
                  </a:lnTo>
                  <a:lnTo>
                    <a:pt x="809099" y="66675"/>
                  </a:lnTo>
                  <a:lnTo>
                    <a:pt x="801166" y="63818"/>
                  </a:lnTo>
                  <a:close/>
                  <a:moveTo>
                    <a:pt x="742467" y="63818"/>
                  </a:moveTo>
                  <a:lnTo>
                    <a:pt x="734535" y="66675"/>
                  </a:lnTo>
                  <a:lnTo>
                    <a:pt x="726920" y="70168"/>
                  </a:lnTo>
                  <a:lnTo>
                    <a:pt x="718987" y="74613"/>
                  </a:lnTo>
                  <a:lnTo>
                    <a:pt x="711055" y="79693"/>
                  </a:lnTo>
                  <a:lnTo>
                    <a:pt x="703123" y="85725"/>
                  </a:lnTo>
                  <a:lnTo>
                    <a:pt x="694873" y="92075"/>
                  </a:lnTo>
                  <a:lnTo>
                    <a:pt x="686941" y="99695"/>
                  </a:lnTo>
                  <a:lnTo>
                    <a:pt x="678691" y="107633"/>
                  </a:lnTo>
                  <a:lnTo>
                    <a:pt x="673614" y="113665"/>
                  </a:lnTo>
                  <a:lnTo>
                    <a:pt x="668538" y="119698"/>
                  </a:lnTo>
                  <a:lnTo>
                    <a:pt x="662826" y="126048"/>
                  </a:lnTo>
                  <a:lnTo>
                    <a:pt x="657750" y="133033"/>
                  </a:lnTo>
                  <a:lnTo>
                    <a:pt x="652990" y="140018"/>
                  </a:lnTo>
                  <a:lnTo>
                    <a:pt x="647596" y="147320"/>
                  </a:lnTo>
                  <a:lnTo>
                    <a:pt x="642519" y="154940"/>
                  </a:lnTo>
                  <a:lnTo>
                    <a:pt x="637760" y="162878"/>
                  </a:lnTo>
                  <a:lnTo>
                    <a:pt x="632683" y="171450"/>
                  </a:lnTo>
                  <a:lnTo>
                    <a:pt x="627607" y="179705"/>
                  </a:lnTo>
                  <a:lnTo>
                    <a:pt x="618088" y="197803"/>
                  </a:lnTo>
                  <a:lnTo>
                    <a:pt x="608569" y="216853"/>
                  </a:lnTo>
                  <a:lnTo>
                    <a:pt x="599685" y="237173"/>
                  </a:lnTo>
                  <a:lnTo>
                    <a:pt x="634587" y="240030"/>
                  </a:lnTo>
                  <a:lnTo>
                    <a:pt x="670124" y="242570"/>
                  </a:lnTo>
                  <a:lnTo>
                    <a:pt x="705978" y="244158"/>
                  </a:lnTo>
                  <a:lnTo>
                    <a:pt x="742467" y="245110"/>
                  </a:lnTo>
                  <a:lnTo>
                    <a:pt x="742467" y="63818"/>
                  </a:lnTo>
                  <a:close/>
                  <a:moveTo>
                    <a:pt x="754841" y="0"/>
                  </a:moveTo>
                  <a:lnTo>
                    <a:pt x="771975" y="0"/>
                  </a:lnTo>
                  <a:lnTo>
                    <a:pt x="789109" y="0"/>
                  </a:lnTo>
                  <a:lnTo>
                    <a:pt x="806243" y="635"/>
                  </a:lnTo>
                  <a:lnTo>
                    <a:pt x="823377" y="1588"/>
                  </a:lnTo>
                  <a:lnTo>
                    <a:pt x="840193" y="2858"/>
                  </a:lnTo>
                  <a:lnTo>
                    <a:pt x="856693" y="4445"/>
                  </a:lnTo>
                  <a:lnTo>
                    <a:pt x="873509" y="6350"/>
                  </a:lnTo>
                  <a:lnTo>
                    <a:pt x="890008" y="9208"/>
                  </a:lnTo>
                  <a:lnTo>
                    <a:pt x="906508" y="11748"/>
                  </a:lnTo>
                  <a:lnTo>
                    <a:pt x="923007" y="14923"/>
                  </a:lnTo>
                  <a:lnTo>
                    <a:pt x="939189" y="18098"/>
                  </a:lnTo>
                  <a:lnTo>
                    <a:pt x="955371" y="21908"/>
                  </a:lnTo>
                  <a:lnTo>
                    <a:pt x="971236" y="25718"/>
                  </a:lnTo>
                  <a:lnTo>
                    <a:pt x="987100" y="30480"/>
                  </a:lnTo>
                  <a:lnTo>
                    <a:pt x="1002965" y="35243"/>
                  </a:lnTo>
                  <a:lnTo>
                    <a:pt x="1018512" y="40005"/>
                  </a:lnTo>
                  <a:lnTo>
                    <a:pt x="1034060" y="45720"/>
                  </a:lnTo>
                  <a:lnTo>
                    <a:pt x="1049290" y="51435"/>
                  </a:lnTo>
                  <a:lnTo>
                    <a:pt x="1064520" y="57150"/>
                  </a:lnTo>
                  <a:lnTo>
                    <a:pt x="1079115" y="63818"/>
                  </a:lnTo>
                  <a:lnTo>
                    <a:pt x="1094028" y="70168"/>
                  </a:lnTo>
                  <a:lnTo>
                    <a:pt x="1108624" y="76835"/>
                  </a:lnTo>
                  <a:lnTo>
                    <a:pt x="1123219" y="84455"/>
                  </a:lnTo>
                  <a:lnTo>
                    <a:pt x="1137497" y="91758"/>
                  </a:lnTo>
                  <a:lnTo>
                    <a:pt x="1151458" y="99695"/>
                  </a:lnTo>
                  <a:lnTo>
                    <a:pt x="1165419" y="107633"/>
                  </a:lnTo>
                  <a:lnTo>
                    <a:pt x="1179063" y="116205"/>
                  </a:lnTo>
                  <a:lnTo>
                    <a:pt x="1192707" y="124778"/>
                  </a:lnTo>
                  <a:lnTo>
                    <a:pt x="1206033" y="133668"/>
                  </a:lnTo>
                  <a:lnTo>
                    <a:pt x="1219042" y="142558"/>
                  </a:lnTo>
                  <a:lnTo>
                    <a:pt x="1232051" y="152400"/>
                  </a:lnTo>
                  <a:lnTo>
                    <a:pt x="1244743" y="161925"/>
                  </a:lnTo>
                  <a:lnTo>
                    <a:pt x="1257434" y="171768"/>
                  </a:lnTo>
                  <a:lnTo>
                    <a:pt x="1270126" y="182245"/>
                  </a:lnTo>
                  <a:lnTo>
                    <a:pt x="1282818" y="193358"/>
                  </a:lnTo>
                  <a:lnTo>
                    <a:pt x="1295192" y="204470"/>
                  </a:lnTo>
                  <a:lnTo>
                    <a:pt x="1307567" y="215900"/>
                  </a:lnTo>
                  <a:lnTo>
                    <a:pt x="1323749" y="232093"/>
                  </a:lnTo>
                  <a:lnTo>
                    <a:pt x="1339296" y="248920"/>
                  </a:lnTo>
                  <a:lnTo>
                    <a:pt x="1354844" y="266065"/>
                  </a:lnTo>
                  <a:lnTo>
                    <a:pt x="1369756" y="283528"/>
                  </a:lnTo>
                  <a:lnTo>
                    <a:pt x="1384035" y="301625"/>
                  </a:lnTo>
                  <a:lnTo>
                    <a:pt x="1397995" y="320358"/>
                  </a:lnTo>
                  <a:lnTo>
                    <a:pt x="1411322" y="339090"/>
                  </a:lnTo>
                  <a:lnTo>
                    <a:pt x="1423696" y="358775"/>
                  </a:lnTo>
                  <a:lnTo>
                    <a:pt x="1431629" y="371158"/>
                  </a:lnTo>
                  <a:lnTo>
                    <a:pt x="1439244" y="383858"/>
                  </a:lnTo>
                  <a:lnTo>
                    <a:pt x="1446859" y="396875"/>
                  </a:lnTo>
                  <a:lnTo>
                    <a:pt x="1453839" y="410210"/>
                  </a:lnTo>
                  <a:lnTo>
                    <a:pt x="1463675" y="429260"/>
                  </a:lnTo>
                  <a:lnTo>
                    <a:pt x="1301855" y="429260"/>
                  </a:lnTo>
                  <a:lnTo>
                    <a:pt x="1321528" y="420370"/>
                  </a:lnTo>
                  <a:lnTo>
                    <a:pt x="1340565" y="411480"/>
                  </a:lnTo>
                  <a:lnTo>
                    <a:pt x="1358651" y="401955"/>
                  </a:lnTo>
                  <a:lnTo>
                    <a:pt x="1375785" y="392430"/>
                  </a:lnTo>
                  <a:lnTo>
                    <a:pt x="1364680" y="375603"/>
                  </a:lnTo>
                  <a:lnTo>
                    <a:pt x="1353257" y="359093"/>
                  </a:lnTo>
                  <a:lnTo>
                    <a:pt x="1341517" y="343218"/>
                  </a:lnTo>
                  <a:lnTo>
                    <a:pt x="1329143" y="327343"/>
                  </a:lnTo>
                  <a:lnTo>
                    <a:pt x="1316451" y="311785"/>
                  </a:lnTo>
                  <a:lnTo>
                    <a:pt x="1303442" y="296863"/>
                  </a:lnTo>
                  <a:lnTo>
                    <a:pt x="1290116" y="281940"/>
                  </a:lnTo>
                  <a:lnTo>
                    <a:pt x="1276155" y="267653"/>
                  </a:lnTo>
                  <a:lnTo>
                    <a:pt x="1268222" y="260033"/>
                  </a:lnTo>
                  <a:lnTo>
                    <a:pt x="1260607" y="252730"/>
                  </a:lnTo>
                  <a:lnTo>
                    <a:pt x="1244425" y="238125"/>
                  </a:lnTo>
                  <a:lnTo>
                    <a:pt x="1215869" y="246698"/>
                  </a:lnTo>
                  <a:lnTo>
                    <a:pt x="1200956" y="250825"/>
                  </a:lnTo>
                  <a:lnTo>
                    <a:pt x="1186361" y="254953"/>
                  </a:lnTo>
                  <a:lnTo>
                    <a:pt x="1198735" y="274955"/>
                  </a:lnTo>
                  <a:lnTo>
                    <a:pt x="1210792" y="295275"/>
                  </a:lnTo>
                  <a:lnTo>
                    <a:pt x="1222215" y="316230"/>
                  </a:lnTo>
                  <a:lnTo>
                    <a:pt x="1233003" y="337820"/>
                  </a:lnTo>
                  <a:lnTo>
                    <a:pt x="1243473" y="360045"/>
                  </a:lnTo>
                  <a:lnTo>
                    <a:pt x="1253310" y="382588"/>
                  </a:lnTo>
                  <a:lnTo>
                    <a:pt x="1262828" y="405448"/>
                  </a:lnTo>
                  <a:lnTo>
                    <a:pt x="1271395" y="429260"/>
                  </a:lnTo>
                  <a:lnTo>
                    <a:pt x="1208888" y="429260"/>
                  </a:lnTo>
                  <a:lnTo>
                    <a:pt x="1200004" y="407353"/>
                  </a:lnTo>
                  <a:lnTo>
                    <a:pt x="1190803" y="385763"/>
                  </a:lnTo>
                  <a:lnTo>
                    <a:pt x="1180967" y="365125"/>
                  </a:lnTo>
                  <a:lnTo>
                    <a:pt x="1170813" y="344805"/>
                  </a:lnTo>
                  <a:lnTo>
                    <a:pt x="1160025" y="325120"/>
                  </a:lnTo>
                  <a:lnTo>
                    <a:pt x="1148603" y="306070"/>
                  </a:lnTo>
                  <a:lnTo>
                    <a:pt x="1137180" y="287020"/>
                  </a:lnTo>
                  <a:lnTo>
                    <a:pt x="1125123" y="269240"/>
                  </a:lnTo>
                  <a:lnTo>
                    <a:pt x="1101009" y="274320"/>
                  </a:lnTo>
                  <a:lnTo>
                    <a:pt x="1076260" y="278765"/>
                  </a:lnTo>
                  <a:lnTo>
                    <a:pt x="1051194" y="282893"/>
                  </a:lnTo>
                  <a:lnTo>
                    <a:pt x="1025493" y="286703"/>
                  </a:lnTo>
                  <a:lnTo>
                    <a:pt x="1031204" y="303213"/>
                  </a:lnTo>
                  <a:lnTo>
                    <a:pt x="1036281" y="320040"/>
                  </a:lnTo>
                  <a:lnTo>
                    <a:pt x="1041040" y="337503"/>
                  </a:lnTo>
                  <a:lnTo>
                    <a:pt x="1045800" y="355283"/>
                  </a:lnTo>
                  <a:lnTo>
                    <a:pt x="1050559" y="373063"/>
                  </a:lnTo>
                  <a:lnTo>
                    <a:pt x="1054684" y="391478"/>
                  </a:lnTo>
                  <a:lnTo>
                    <a:pt x="1058809" y="410528"/>
                  </a:lnTo>
                  <a:lnTo>
                    <a:pt x="1062616" y="429260"/>
                  </a:lnTo>
                  <a:lnTo>
                    <a:pt x="1002965" y="429260"/>
                  </a:lnTo>
                  <a:lnTo>
                    <a:pt x="999475" y="412750"/>
                  </a:lnTo>
                  <a:lnTo>
                    <a:pt x="995667" y="396240"/>
                  </a:lnTo>
                  <a:lnTo>
                    <a:pt x="991542" y="380365"/>
                  </a:lnTo>
                  <a:lnTo>
                    <a:pt x="987418" y="364490"/>
                  </a:lnTo>
                  <a:lnTo>
                    <a:pt x="982658" y="346075"/>
                  </a:lnTo>
                  <a:lnTo>
                    <a:pt x="976947" y="328295"/>
                  </a:lnTo>
                  <a:lnTo>
                    <a:pt x="971553" y="311150"/>
                  </a:lnTo>
                  <a:lnTo>
                    <a:pt x="966159" y="294005"/>
                  </a:lnTo>
                  <a:lnTo>
                    <a:pt x="946169" y="295910"/>
                  </a:lnTo>
                  <a:lnTo>
                    <a:pt x="926180" y="297815"/>
                  </a:lnTo>
                  <a:lnTo>
                    <a:pt x="905556" y="299403"/>
                  </a:lnTo>
                  <a:lnTo>
                    <a:pt x="884932" y="300673"/>
                  </a:lnTo>
                  <a:lnTo>
                    <a:pt x="864308" y="301625"/>
                  </a:lnTo>
                  <a:lnTo>
                    <a:pt x="843684" y="302578"/>
                  </a:lnTo>
                  <a:lnTo>
                    <a:pt x="822742" y="303213"/>
                  </a:lnTo>
                  <a:lnTo>
                    <a:pt x="801166" y="303848"/>
                  </a:lnTo>
                  <a:lnTo>
                    <a:pt x="801166" y="519748"/>
                  </a:lnTo>
                  <a:lnTo>
                    <a:pt x="822108" y="519113"/>
                  </a:lnTo>
                  <a:lnTo>
                    <a:pt x="843366" y="518478"/>
                  </a:lnTo>
                  <a:lnTo>
                    <a:pt x="864308" y="517525"/>
                  </a:lnTo>
                  <a:lnTo>
                    <a:pt x="884614" y="516573"/>
                  </a:lnTo>
                  <a:lnTo>
                    <a:pt x="884614" y="575310"/>
                  </a:lnTo>
                  <a:lnTo>
                    <a:pt x="864308" y="576263"/>
                  </a:lnTo>
                  <a:lnTo>
                    <a:pt x="843366" y="577215"/>
                  </a:lnTo>
                  <a:lnTo>
                    <a:pt x="822108" y="577850"/>
                  </a:lnTo>
                  <a:lnTo>
                    <a:pt x="801166" y="578168"/>
                  </a:lnTo>
                  <a:lnTo>
                    <a:pt x="801166" y="742950"/>
                  </a:lnTo>
                  <a:lnTo>
                    <a:pt x="884614" y="742950"/>
                  </a:lnTo>
                  <a:lnTo>
                    <a:pt x="884614" y="801688"/>
                  </a:lnTo>
                  <a:lnTo>
                    <a:pt x="801166" y="801688"/>
                  </a:lnTo>
                  <a:lnTo>
                    <a:pt x="801166" y="965835"/>
                  </a:lnTo>
                  <a:lnTo>
                    <a:pt x="822108" y="966470"/>
                  </a:lnTo>
                  <a:lnTo>
                    <a:pt x="843366" y="967105"/>
                  </a:lnTo>
                  <a:lnTo>
                    <a:pt x="864308" y="968058"/>
                  </a:lnTo>
                  <a:lnTo>
                    <a:pt x="884614" y="969010"/>
                  </a:lnTo>
                  <a:lnTo>
                    <a:pt x="884614" y="1028065"/>
                  </a:lnTo>
                  <a:lnTo>
                    <a:pt x="864308" y="1026795"/>
                  </a:lnTo>
                  <a:lnTo>
                    <a:pt x="843366" y="1025843"/>
                  </a:lnTo>
                  <a:lnTo>
                    <a:pt x="822108" y="1025208"/>
                  </a:lnTo>
                  <a:lnTo>
                    <a:pt x="801166" y="1024890"/>
                  </a:lnTo>
                  <a:lnTo>
                    <a:pt x="801166" y="1240473"/>
                  </a:lnTo>
                  <a:lnTo>
                    <a:pt x="824963" y="1240790"/>
                  </a:lnTo>
                  <a:lnTo>
                    <a:pt x="848126" y="1241743"/>
                  </a:lnTo>
                  <a:lnTo>
                    <a:pt x="832896" y="1300163"/>
                  </a:lnTo>
                  <a:lnTo>
                    <a:pt x="801166" y="1299528"/>
                  </a:lnTo>
                  <a:lnTo>
                    <a:pt x="801166" y="1423353"/>
                  </a:lnTo>
                  <a:lnTo>
                    <a:pt x="771658" y="1538606"/>
                  </a:lnTo>
                  <a:lnTo>
                    <a:pt x="771023" y="1541781"/>
                  </a:lnTo>
                  <a:lnTo>
                    <a:pt x="771023" y="1544638"/>
                  </a:lnTo>
                  <a:lnTo>
                    <a:pt x="753890" y="1544321"/>
                  </a:lnTo>
                  <a:lnTo>
                    <a:pt x="736756" y="1543686"/>
                  </a:lnTo>
                  <a:lnTo>
                    <a:pt x="719622" y="1542733"/>
                  </a:lnTo>
                  <a:lnTo>
                    <a:pt x="702805" y="1541463"/>
                  </a:lnTo>
                  <a:lnTo>
                    <a:pt x="685989" y="1539558"/>
                  </a:lnTo>
                  <a:lnTo>
                    <a:pt x="669489" y="1537653"/>
                  </a:lnTo>
                  <a:lnTo>
                    <a:pt x="652673" y="1535431"/>
                  </a:lnTo>
                  <a:lnTo>
                    <a:pt x="636491" y="1532573"/>
                  </a:lnTo>
                  <a:lnTo>
                    <a:pt x="619992" y="1529716"/>
                  </a:lnTo>
                  <a:lnTo>
                    <a:pt x="603810" y="1526223"/>
                  </a:lnTo>
                  <a:lnTo>
                    <a:pt x="587628" y="1522096"/>
                  </a:lnTo>
                  <a:lnTo>
                    <a:pt x="571763" y="1518286"/>
                  </a:lnTo>
                  <a:lnTo>
                    <a:pt x="555898" y="1513841"/>
                  </a:lnTo>
                  <a:lnTo>
                    <a:pt x="540351" y="1509078"/>
                  </a:lnTo>
                  <a:lnTo>
                    <a:pt x="524486" y="1503998"/>
                  </a:lnTo>
                  <a:lnTo>
                    <a:pt x="509256" y="1498601"/>
                  </a:lnTo>
                  <a:lnTo>
                    <a:pt x="494343" y="1492886"/>
                  </a:lnTo>
                  <a:lnTo>
                    <a:pt x="479113" y="1486853"/>
                  </a:lnTo>
                  <a:lnTo>
                    <a:pt x="464200" y="1480503"/>
                  </a:lnTo>
                  <a:lnTo>
                    <a:pt x="449288" y="1474153"/>
                  </a:lnTo>
                  <a:lnTo>
                    <a:pt x="434692" y="1467168"/>
                  </a:lnTo>
                  <a:lnTo>
                    <a:pt x="420414" y="1459866"/>
                  </a:lnTo>
                  <a:lnTo>
                    <a:pt x="406136" y="1452246"/>
                  </a:lnTo>
                  <a:lnTo>
                    <a:pt x="392175" y="1444626"/>
                  </a:lnTo>
                  <a:lnTo>
                    <a:pt x="378214" y="1436688"/>
                  </a:lnTo>
                  <a:lnTo>
                    <a:pt x="364570" y="1428116"/>
                  </a:lnTo>
                  <a:lnTo>
                    <a:pt x="350927" y="1419861"/>
                  </a:lnTo>
                  <a:lnTo>
                    <a:pt x="337600" y="1410653"/>
                  </a:lnTo>
                  <a:lnTo>
                    <a:pt x="324591" y="1401763"/>
                  </a:lnTo>
                  <a:lnTo>
                    <a:pt x="311582" y="1392238"/>
                  </a:lnTo>
                  <a:lnTo>
                    <a:pt x="298891" y="1382396"/>
                  </a:lnTo>
                  <a:lnTo>
                    <a:pt x="286199" y="1372553"/>
                  </a:lnTo>
                  <a:lnTo>
                    <a:pt x="273507" y="1361758"/>
                  </a:lnTo>
                  <a:lnTo>
                    <a:pt x="260815" y="1351280"/>
                  </a:lnTo>
                  <a:lnTo>
                    <a:pt x="248441" y="1339850"/>
                  </a:lnTo>
                  <a:lnTo>
                    <a:pt x="236701" y="1328420"/>
                  </a:lnTo>
                  <a:lnTo>
                    <a:pt x="220202" y="1311910"/>
                  </a:lnTo>
                  <a:lnTo>
                    <a:pt x="204337" y="1295400"/>
                  </a:lnTo>
                  <a:lnTo>
                    <a:pt x="188790" y="1278255"/>
                  </a:lnTo>
                  <a:lnTo>
                    <a:pt x="173877" y="1260475"/>
                  </a:lnTo>
                  <a:lnTo>
                    <a:pt x="159599" y="1242378"/>
                  </a:lnTo>
                  <a:lnTo>
                    <a:pt x="145638" y="1223963"/>
                  </a:lnTo>
                  <a:lnTo>
                    <a:pt x="132629" y="1204913"/>
                  </a:lnTo>
                  <a:lnTo>
                    <a:pt x="119937" y="1185863"/>
                  </a:lnTo>
                  <a:lnTo>
                    <a:pt x="112005" y="1173163"/>
                  </a:lnTo>
                  <a:lnTo>
                    <a:pt x="104390" y="1160463"/>
                  </a:lnTo>
                  <a:lnTo>
                    <a:pt x="97409" y="1147445"/>
                  </a:lnTo>
                  <a:lnTo>
                    <a:pt x="90111" y="1134428"/>
                  </a:lnTo>
                  <a:lnTo>
                    <a:pt x="79641" y="1114108"/>
                  </a:lnTo>
                  <a:lnTo>
                    <a:pt x="69805" y="1093153"/>
                  </a:lnTo>
                  <a:lnTo>
                    <a:pt x="60286" y="1072198"/>
                  </a:lnTo>
                  <a:lnTo>
                    <a:pt x="51719" y="1050608"/>
                  </a:lnTo>
                  <a:lnTo>
                    <a:pt x="43469" y="1029018"/>
                  </a:lnTo>
                  <a:lnTo>
                    <a:pt x="36172" y="1006793"/>
                  </a:lnTo>
                  <a:lnTo>
                    <a:pt x="29826" y="984568"/>
                  </a:lnTo>
                  <a:lnTo>
                    <a:pt x="23480" y="961708"/>
                  </a:lnTo>
                  <a:lnTo>
                    <a:pt x="18086" y="939165"/>
                  </a:lnTo>
                  <a:lnTo>
                    <a:pt x="13326" y="915988"/>
                  </a:lnTo>
                  <a:lnTo>
                    <a:pt x="9202" y="892493"/>
                  </a:lnTo>
                  <a:lnTo>
                    <a:pt x="6029" y="868998"/>
                  </a:lnTo>
                  <a:lnTo>
                    <a:pt x="3490" y="845185"/>
                  </a:lnTo>
                  <a:lnTo>
                    <a:pt x="1587" y="820738"/>
                  </a:lnTo>
                  <a:lnTo>
                    <a:pt x="317" y="796608"/>
                  </a:lnTo>
                  <a:lnTo>
                    <a:pt x="0" y="772160"/>
                  </a:lnTo>
                  <a:lnTo>
                    <a:pt x="317" y="747713"/>
                  </a:lnTo>
                  <a:lnTo>
                    <a:pt x="1587" y="723583"/>
                  </a:lnTo>
                  <a:lnTo>
                    <a:pt x="3490" y="699453"/>
                  </a:lnTo>
                  <a:lnTo>
                    <a:pt x="6029" y="675640"/>
                  </a:lnTo>
                  <a:lnTo>
                    <a:pt x="9202" y="651828"/>
                  </a:lnTo>
                  <a:lnTo>
                    <a:pt x="13326" y="628650"/>
                  </a:lnTo>
                  <a:lnTo>
                    <a:pt x="18086" y="605473"/>
                  </a:lnTo>
                  <a:lnTo>
                    <a:pt x="23480" y="582295"/>
                  </a:lnTo>
                  <a:lnTo>
                    <a:pt x="29826" y="559753"/>
                  </a:lnTo>
                  <a:lnTo>
                    <a:pt x="36172" y="537528"/>
                  </a:lnTo>
                  <a:lnTo>
                    <a:pt x="43469" y="515620"/>
                  </a:lnTo>
                  <a:lnTo>
                    <a:pt x="51719" y="493713"/>
                  </a:lnTo>
                  <a:lnTo>
                    <a:pt x="60286" y="472440"/>
                  </a:lnTo>
                  <a:lnTo>
                    <a:pt x="69805" y="451168"/>
                  </a:lnTo>
                  <a:lnTo>
                    <a:pt x="79641" y="430530"/>
                  </a:lnTo>
                  <a:lnTo>
                    <a:pt x="90111" y="410210"/>
                  </a:lnTo>
                  <a:lnTo>
                    <a:pt x="97409" y="396875"/>
                  </a:lnTo>
                  <a:lnTo>
                    <a:pt x="104390" y="383858"/>
                  </a:lnTo>
                  <a:lnTo>
                    <a:pt x="112005" y="371158"/>
                  </a:lnTo>
                  <a:lnTo>
                    <a:pt x="119937" y="358775"/>
                  </a:lnTo>
                  <a:lnTo>
                    <a:pt x="132629" y="339090"/>
                  </a:lnTo>
                  <a:lnTo>
                    <a:pt x="145638" y="320040"/>
                  </a:lnTo>
                  <a:lnTo>
                    <a:pt x="159599" y="301625"/>
                  </a:lnTo>
                  <a:lnTo>
                    <a:pt x="173877" y="283528"/>
                  </a:lnTo>
                  <a:lnTo>
                    <a:pt x="188790" y="266065"/>
                  </a:lnTo>
                  <a:lnTo>
                    <a:pt x="204337" y="248920"/>
                  </a:lnTo>
                  <a:lnTo>
                    <a:pt x="220202" y="232093"/>
                  </a:lnTo>
                  <a:lnTo>
                    <a:pt x="236701" y="215900"/>
                  </a:lnTo>
                  <a:lnTo>
                    <a:pt x="248441" y="204470"/>
                  </a:lnTo>
                  <a:lnTo>
                    <a:pt x="260815" y="193358"/>
                  </a:lnTo>
                  <a:lnTo>
                    <a:pt x="273507" y="182245"/>
                  </a:lnTo>
                  <a:lnTo>
                    <a:pt x="286199" y="171768"/>
                  </a:lnTo>
                  <a:lnTo>
                    <a:pt x="298891" y="161925"/>
                  </a:lnTo>
                  <a:lnTo>
                    <a:pt x="311582" y="152400"/>
                  </a:lnTo>
                  <a:lnTo>
                    <a:pt x="324591" y="142558"/>
                  </a:lnTo>
                  <a:lnTo>
                    <a:pt x="337600" y="133668"/>
                  </a:lnTo>
                  <a:lnTo>
                    <a:pt x="350927" y="124460"/>
                  </a:lnTo>
                  <a:lnTo>
                    <a:pt x="364570" y="116205"/>
                  </a:lnTo>
                  <a:lnTo>
                    <a:pt x="378531" y="107633"/>
                  </a:lnTo>
                  <a:lnTo>
                    <a:pt x="392492" y="99695"/>
                  </a:lnTo>
                  <a:lnTo>
                    <a:pt x="406136" y="91758"/>
                  </a:lnTo>
                  <a:lnTo>
                    <a:pt x="420731" y="84455"/>
                  </a:lnTo>
                  <a:lnTo>
                    <a:pt x="435009" y="76835"/>
                  </a:lnTo>
                  <a:lnTo>
                    <a:pt x="449922" y="70168"/>
                  </a:lnTo>
                  <a:lnTo>
                    <a:pt x="464518" y="63818"/>
                  </a:lnTo>
                  <a:lnTo>
                    <a:pt x="479748" y="57150"/>
                  </a:lnTo>
                  <a:lnTo>
                    <a:pt x="494661" y="51118"/>
                  </a:lnTo>
                  <a:lnTo>
                    <a:pt x="509573" y="45720"/>
                  </a:lnTo>
                  <a:lnTo>
                    <a:pt x="525121" y="40005"/>
                  </a:lnTo>
                  <a:lnTo>
                    <a:pt x="540668" y="35243"/>
                  </a:lnTo>
                  <a:lnTo>
                    <a:pt x="556533" y="30480"/>
                  </a:lnTo>
                  <a:lnTo>
                    <a:pt x="572398" y="25718"/>
                  </a:lnTo>
                  <a:lnTo>
                    <a:pt x="588262" y="21908"/>
                  </a:lnTo>
                  <a:lnTo>
                    <a:pt x="604444" y="18098"/>
                  </a:lnTo>
                  <a:lnTo>
                    <a:pt x="620626" y="14605"/>
                  </a:lnTo>
                  <a:lnTo>
                    <a:pt x="637125" y="11748"/>
                  </a:lnTo>
                  <a:lnTo>
                    <a:pt x="653625" y="9208"/>
                  </a:lnTo>
                  <a:lnTo>
                    <a:pt x="670124" y="6350"/>
                  </a:lnTo>
                  <a:lnTo>
                    <a:pt x="686941" y="4445"/>
                  </a:lnTo>
                  <a:lnTo>
                    <a:pt x="703757" y="2858"/>
                  </a:lnTo>
                  <a:lnTo>
                    <a:pt x="720574" y="1588"/>
                  </a:lnTo>
                  <a:lnTo>
                    <a:pt x="737708" y="635"/>
                  </a:lnTo>
                  <a:lnTo>
                    <a:pt x="75484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08422" y="3508383"/>
              <a:ext cx="1467068" cy="452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碎片化学习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98106" y="4598177"/>
            <a:ext cx="3228455" cy="1106254"/>
            <a:chOff x="2098106" y="4598177"/>
            <a:chExt cx="3228455" cy="1106254"/>
          </a:xfrm>
        </p:grpSpPr>
        <p:sp>
          <p:nvSpPr>
            <p:cNvPr id="10" name="KSO_Shape"/>
            <p:cNvSpPr>
              <a:spLocks/>
            </p:cNvSpPr>
            <p:nvPr/>
          </p:nvSpPr>
          <p:spPr bwMode="auto">
            <a:xfrm>
              <a:off x="2098106" y="4598177"/>
              <a:ext cx="1096516" cy="1106254"/>
            </a:xfrm>
            <a:custGeom>
              <a:avLst/>
              <a:gdLst>
                <a:gd name="T0" fmla="*/ 1555232 w 2741613"/>
                <a:gd name="T1" fmla="*/ 1766302 h 2557463"/>
                <a:gd name="T2" fmla="*/ 1500877 w 2741613"/>
                <a:gd name="T3" fmla="*/ 1732308 h 2557463"/>
                <a:gd name="T4" fmla="*/ 410527 w 2741613"/>
                <a:gd name="T5" fmla="*/ 1777780 h 2557463"/>
                <a:gd name="T6" fmla="*/ 294306 w 2741613"/>
                <a:gd name="T7" fmla="*/ 1747980 h 2557463"/>
                <a:gd name="T8" fmla="*/ 1473436 w 2741613"/>
                <a:gd name="T9" fmla="*/ 1657260 h 2557463"/>
                <a:gd name="T10" fmla="*/ 1387009 w 2741613"/>
                <a:gd name="T11" fmla="*/ 1662603 h 2557463"/>
                <a:gd name="T12" fmla="*/ 511578 w 2741613"/>
                <a:gd name="T13" fmla="*/ 1682417 h 2557463"/>
                <a:gd name="T14" fmla="*/ 414761 w 2741613"/>
                <a:gd name="T15" fmla="*/ 1659264 h 2557463"/>
                <a:gd name="T16" fmla="*/ 1116006 w 2741613"/>
                <a:gd name="T17" fmla="*/ 1639146 h 2557463"/>
                <a:gd name="T18" fmla="*/ 1025639 w 2741613"/>
                <a:gd name="T19" fmla="*/ 1606463 h 2557463"/>
                <a:gd name="T20" fmla="*/ 902419 w 2741613"/>
                <a:gd name="T21" fmla="*/ 1619000 h 2557463"/>
                <a:gd name="T22" fmla="*/ 844427 w 2741613"/>
                <a:gd name="T23" fmla="*/ 1606240 h 2557463"/>
                <a:gd name="T24" fmla="*/ 445447 w 2741613"/>
                <a:gd name="T25" fmla="*/ 1163753 h 2557463"/>
                <a:gd name="T26" fmla="*/ 787487 w 2741613"/>
                <a:gd name="T27" fmla="*/ 791326 h 2557463"/>
                <a:gd name="T28" fmla="*/ 436007 w 2741613"/>
                <a:gd name="T29" fmla="*/ 849224 h 2557463"/>
                <a:gd name="T30" fmla="*/ 288609 w 2741613"/>
                <a:gd name="T31" fmla="*/ 1698536 h 2557463"/>
                <a:gd name="T32" fmla="*/ 48617 w 2741613"/>
                <a:gd name="T33" fmla="*/ 1149773 h 2557463"/>
                <a:gd name="T34" fmla="*/ 9281 w 2741613"/>
                <a:gd name="T35" fmla="*/ 859603 h 2557463"/>
                <a:gd name="T36" fmla="*/ 145851 w 2741613"/>
                <a:gd name="T37" fmla="*/ 699059 h 2557463"/>
                <a:gd name="T38" fmla="*/ 1592699 w 2741613"/>
                <a:gd name="T39" fmla="*/ 734392 h 2557463"/>
                <a:gd name="T40" fmla="*/ 1871083 w 2741613"/>
                <a:gd name="T41" fmla="*/ 787391 h 2557463"/>
                <a:gd name="T42" fmla="*/ 1890905 w 2741613"/>
                <a:gd name="T43" fmla="*/ 1065196 h 2557463"/>
                <a:gd name="T44" fmla="*/ 1812940 w 2741613"/>
                <a:gd name="T45" fmla="*/ 1357575 h 2557463"/>
                <a:gd name="T46" fmla="*/ 1457031 w 2741613"/>
                <a:gd name="T47" fmla="*/ 968693 h 2557463"/>
                <a:gd name="T48" fmla="*/ 1541163 w 2741613"/>
                <a:gd name="T49" fmla="*/ 700164 h 2557463"/>
                <a:gd name="T50" fmla="*/ 1241834 w 2741613"/>
                <a:gd name="T51" fmla="*/ 723340 h 2557463"/>
                <a:gd name="T52" fmla="*/ 1102527 w 2741613"/>
                <a:gd name="T53" fmla="*/ 893083 h 2557463"/>
                <a:gd name="T54" fmla="*/ 798746 w 2741613"/>
                <a:gd name="T55" fmla="*/ 901471 h 2557463"/>
                <a:gd name="T56" fmla="*/ 624337 w 2741613"/>
                <a:gd name="T57" fmla="*/ 850924 h 2557463"/>
                <a:gd name="T58" fmla="*/ 750839 w 2741613"/>
                <a:gd name="T59" fmla="*/ 677208 h 2557463"/>
                <a:gd name="T60" fmla="*/ 1062788 w 2741613"/>
                <a:gd name="T61" fmla="*/ 640566 h 2557463"/>
                <a:gd name="T62" fmla="*/ 137222 w 2741613"/>
                <a:gd name="T63" fmla="*/ 399417 h 2557463"/>
                <a:gd name="T64" fmla="*/ 292755 w 2741613"/>
                <a:gd name="T65" fmla="*/ 345682 h 2557463"/>
                <a:gd name="T66" fmla="*/ 334009 w 2741613"/>
                <a:gd name="T67" fmla="*/ 437452 h 2557463"/>
                <a:gd name="T68" fmla="*/ 372176 w 2741613"/>
                <a:gd name="T69" fmla="*/ 447403 h 2557463"/>
                <a:gd name="T70" fmla="*/ 362248 w 2741613"/>
                <a:gd name="T71" fmla="*/ 593130 h 2557463"/>
                <a:gd name="T72" fmla="*/ 240028 w 2741613"/>
                <a:gd name="T73" fmla="*/ 702591 h 2557463"/>
                <a:gd name="T74" fmla="*/ 122440 w 2741613"/>
                <a:gd name="T75" fmla="*/ 567478 h 2557463"/>
                <a:gd name="T76" fmla="*/ 107439 w 2741613"/>
                <a:gd name="T77" fmla="*/ 480131 h 2557463"/>
                <a:gd name="T78" fmla="*/ 170093 w 2741613"/>
                <a:gd name="T79" fmla="*/ 347893 h 2557463"/>
                <a:gd name="T80" fmla="*/ 1776846 w 2741613"/>
                <a:gd name="T81" fmla="*/ 366247 h 2557463"/>
                <a:gd name="T82" fmla="*/ 1798449 w 2741613"/>
                <a:gd name="T83" fmla="*/ 502465 h 2557463"/>
                <a:gd name="T84" fmla="*/ 1760093 w 2741613"/>
                <a:gd name="T85" fmla="*/ 621435 h 2557463"/>
                <a:gd name="T86" fmla="*/ 1630031 w 2741613"/>
                <a:gd name="T87" fmla="*/ 697505 h 2557463"/>
                <a:gd name="T88" fmla="*/ 1535902 w 2741613"/>
                <a:gd name="T89" fmla="*/ 561508 h 2557463"/>
                <a:gd name="T90" fmla="*/ 1552215 w 2741613"/>
                <a:gd name="T91" fmla="*/ 453594 h 2557463"/>
                <a:gd name="T92" fmla="*/ 1541854 w 2741613"/>
                <a:gd name="T93" fmla="*/ 422193 h 2557463"/>
                <a:gd name="T94" fmla="*/ 1010412 w 2741613"/>
                <a:gd name="T95" fmla="*/ 326683 h 2557463"/>
                <a:gd name="T96" fmla="*/ 1058285 w 2741613"/>
                <a:gd name="T97" fmla="*/ 408958 h 2557463"/>
                <a:gd name="T98" fmla="*/ 1092921 w 2741613"/>
                <a:gd name="T99" fmla="*/ 435649 h 2557463"/>
                <a:gd name="T100" fmla="*/ 1092260 w 2741613"/>
                <a:gd name="T101" fmla="*/ 528071 h 2557463"/>
                <a:gd name="T102" fmla="*/ 1006661 w 2741613"/>
                <a:gd name="T103" fmla="*/ 635492 h 2557463"/>
                <a:gd name="T104" fmla="*/ 893265 w 2741613"/>
                <a:gd name="T105" fmla="*/ 569098 h 2557463"/>
                <a:gd name="T106" fmla="*/ 861497 w 2741613"/>
                <a:gd name="T107" fmla="*/ 458589 h 2557463"/>
                <a:gd name="T108" fmla="*/ 868115 w 2741613"/>
                <a:gd name="T109" fmla="*/ 376093 h 2557463"/>
                <a:gd name="T110" fmla="*/ 514509 w 2741613"/>
                <a:gd name="T111" fmla="*/ 219583 h 2557463"/>
                <a:gd name="T112" fmla="*/ 515613 w 2741613"/>
                <a:gd name="T113" fmla="*/ 155869 h 2557463"/>
                <a:gd name="T114" fmla="*/ 520248 w 2741613"/>
                <a:gd name="T115" fmla="*/ 152562 h 2557463"/>
                <a:gd name="T116" fmla="*/ 791747 w 2741613"/>
                <a:gd name="T117" fmla="*/ 99650 h 2557463"/>
                <a:gd name="T118" fmla="*/ 848917 w 2741613"/>
                <a:gd name="T119" fmla="*/ 59085 h 2557463"/>
                <a:gd name="T120" fmla="*/ 813158 w 2741613"/>
                <a:gd name="T121" fmla="*/ 292558 h 2557463"/>
                <a:gd name="T122" fmla="*/ 481620 w 2741613"/>
                <a:gd name="T123" fmla="*/ 286605 h 2557463"/>
                <a:gd name="T124" fmla="*/ 458664 w 2741613"/>
                <a:gd name="T125" fmla="*/ 50267 h 25574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41613" h="2557463">
                  <a:moveTo>
                    <a:pt x="2199444" y="2463800"/>
                  </a:moveTo>
                  <a:lnTo>
                    <a:pt x="2327275" y="2463800"/>
                  </a:lnTo>
                  <a:lnTo>
                    <a:pt x="2325367" y="2467928"/>
                  </a:lnTo>
                  <a:lnTo>
                    <a:pt x="2325685" y="2470150"/>
                  </a:lnTo>
                  <a:lnTo>
                    <a:pt x="2326003" y="2473325"/>
                  </a:lnTo>
                  <a:lnTo>
                    <a:pt x="2326321" y="2477770"/>
                  </a:lnTo>
                  <a:lnTo>
                    <a:pt x="2326321" y="2483803"/>
                  </a:lnTo>
                  <a:lnTo>
                    <a:pt x="2325685" y="2492058"/>
                  </a:lnTo>
                  <a:lnTo>
                    <a:pt x="2323777" y="2502218"/>
                  </a:lnTo>
                  <a:lnTo>
                    <a:pt x="2321233" y="2514283"/>
                  </a:lnTo>
                  <a:lnTo>
                    <a:pt x="2319326" y="2515235"/>
                  </a:lnTo>
                  <a:lnTo>
                    <a:pt x="2316464" y="2515870"/>
                  </a:lnTo>
                  <a:lnTo>
                    <a:pt x="2308514" y="2516505"/>
                  </a:lnTo>
                  <a:lnTo>
                    <a:pt x="2293568" y="2517140"/>
                  </a:lnTo>
                  <a:lnTo>
                    <a:pt x="2292614" y="2517140"/>
                  </a:lnTo>
                  <a:lnTo>
                    <a:pt x="2292296" y="2516823"/>
                  </a:lnTo>
                  <a:lnTo>
                    <a:pt x="2291024" y="2515235"/>
                  </a:lnTo>
                  <a:lnTo>
                    <a:pt x="2290388" y="2513965"/>
                  </a:lnTo>
                  <a:lnTo>
                    <a:pt x="2289435" y="2512060"/>
                  </a:lnTo>
                  <a:lnTo>
                    <a:pt x="2288799" y="2511425"/>
                  </a:lnTo>
                  <a:lnTo>
                    <a:pt x="2288163" y="2511108"/>
                  </a:lnTo>
                  <a:lnTo>
                    <a:pt x="2286891" y="2510790"/>
                  </a:lnTo>
                  <a:lnTo>
                    <a:pt x="2285937" y="2511108"/>
                  </a:lnTo>
                  <a:lnTo>
                    <a:pt x="2284029" y="2511425"/>
                  </a:lnTo>
                  <a:lnTo>
                    <a:pt x="2282121" y="2512695"/>
                  </a:lnTo>
                  <a:lnTo>
                    <a:pt x="2276397" y="2516188"/>
                  </a:lnTo>
                  <a:lnTo>
                    <a:pt x="2264313" y="2525078"/>
                  </a:lnTo>
                  <a:lnTo>
                    <a:pt x="2251594" y="2533333"/>
                  </a:lnTo>
                  <a:lnTo>
                    <a:pt x="2245234" y="2537143"/>
                  </a:lnTo>
                  <a:lnTo>
                    <a:pt x="2238238" y="2540636"/>
                  </a:lnTo>
                  <a:lnTo>
                    <a:pt x="2231243" y="2543811"/>
                  </a:lnTo>
                  <a:lnTo>
                    <a:pt x="2223929" y="2547303"/>
                  </a:lnTo>
                  <a:lnTo>
                    <a:pt x="2216615" y="2549843"/>
                  </a:lnTo>
                  <a:lnTo>
                    <a:pt x="2208665" y="2552066"/>
                  </a:lnTo>
                  <a:lnTo>
                    <a:pt x="2200716" y="2554606"/>
                  </a:lnTo>
                  <a:lnTo>
                    <a:pt x="2192130" y="2555876"/>
                  </a:lnTo>
                  <a:lnTo>
                    <a:pt x="2183226" y="2557146"/>
                  </a:lnTo>
                  <a:lnTo>
                    <a:pt x="2174004" y="2557463"/>
                  </a:lnTo>
                  <a:lnTo>
                    <a:pt x="2164147" y="2557463"/>
                  </a:lnTo>
                  <a:lnTo>
                    <a:pt x="2153971" y="2557146"/>
                  </a:lnTo>
                  <a:lnTo>
                    <a:pt x="2145703" y="2556193"/>
                  </a:lnTo>
                  <a:lnTo>
                    <a:pt x="2139026" y="2554923"/>
                  </a:lnTo>
                  <a:lnTo>
                    <a:pt x="2133302" y="2553336"/>
                  </a:lnTo>
                  <a:lnTo>
                    <a:pt x="2128850" y="2551113"/>
                  </a:lnTo>
                  <a:lnTo>
                    <a:pt x="2125352" y="2548891"/>
                  </a:lnTo>
                  <a:lnTo>
                    <a:pt x="2123762" y="2547303"/>
                  </a:lnTo>
                  <a:lnTo>
                    <a:pt x="2122808" y="2545716"/>
                  </a:lnTo>
                  <a:lnTo>
                    <a:pt x="2121854" y="2544446"/>
                  </a:lnTo>
                  <a:lnTo>
                    <a:pt x="2121536" y="2542858"/>
                  </a:lnTo>
                  <a:lnTo>
                    <a:pt x="2120900" y="2539366"/>
                  </a:lnTo>
                  <a:lnTo>
                    <a:pt x="2121218" y="2535873"/>
                  </a:lnTo>
                  <a:lnTo>
                    <a:pt x="2122490" y="2532380"/>
                  </a:lnTo>
                  <a:lnTo>
                    <a:pt x="2124398" y="2528570"/>
                  </a:lnTo>
                  <a:lnTo>
                    <a:pt x="2126624" y="2524443"/>
                  </a:lnTo>
                  <a:lnTo>
                    <a:pt x="2129486" y="2520633"/>
                  </a:lnTo>
                  <a:lnTo>
                    <a:pt x="2132984" y="2516505"/>
                  </a:lnTo>
                  <a:lnTo>
                    <a:pt x="2137118" y="2512060"/>
                  </a:lnTo>
                  <a:lnTo>
                    <a:pt x="2141252" y="2507933"/>
                  </a:lnTo>
                  <a:lnTo>
                    <a:pt x="2150155" y="2499678"/>
                  </a:lnTo>
                  <a:lnTo>
                    <a:pt x="2160013" y="2491740"/>
                  </a:lnTo>
                  <a:lnTo>
                    <a:pt x="2169871" y="2484120"/>
                  </a:lnTo>
                  <a:lnTo>
                    <a:pt x="2178774" y="2477770"/>
                  </a:lnTo>
                  <a:lnTo>
                    <a:pt x="2193402" y="2467610"/>
                  </a:lnTo>
                  <a:lnTo>
                    <a:pt x="2199444" y="2463800"/>
                  </a:lnTo>
                  <a:close/>
                  <a:moveTo>
                    <a:pt x="417513" y="2463800"/>
                  </a:moveTo>
                  <a:lnTo>
                    <a:pt x="545027" y="2463800"/>
                  </a:lnTo>
                  <a:lnTo>
                    <a:pt x="551069" y="2467610"/>
                  </a:lnTo>
                  <a:lnTo>
                    <a:pt x="565696" y="2477770"/>
                  </a:lnTo>
                  <a:lnTo>
                    <a:pt x="574918" y="2484120"/>
                  </a:lnTo>
                  <a:lnTo>
                    <a:pt x="584775" y="2491740"/>
                  </a:lnTo>
                  <a:lnTo>
                    <a:pt x="594315" y="2499678"/>
                  </a:lnTo>
                  <a:lnTo>
                    <a:pt x="603537" y="2507933"/>
                  </a:lnTo>
                  <a:lnTo>
                    <a:pt x="607671" y="2512060"/>
                  </a:lnTo>
                  <a:lnTo>
                    <a:pt x="611805" y="2516505"/>
                  </a:lnTo>
                  <a:lnTo>
                    <a:pt x="614984" y="2520633"/>
                  </a:lnTo>
                  <a:lnTo>
                    <a:pt x="618164" y="2524443"/>
                  </a:lnTo>
                  <a:lnTo>
                    <a:pt x="620390" y="2528570"/>
                  </a:lnTo>
                  <a:lnTo>
                    <a:pt x="622298" y="2532380"/>
                  </a:lnTo>
                  <a:lnTo>
                    <a:pt x="623570" y="2535873"/>
                  </a:lnTo>
                  <a:lnTo>
                    <a:pt x="623888" y="2539366"/>
                  </a:lnTo>
                  <a:lnTo>
                    <a:pt x="622934" y="2542858"/>
                  </a:lnTo>
                  <a:lnTo>
                    <a:pt x="622616" y="2544446"/>
                  </a:lnTo>
                  <a:lnTo>
                    <a:pt x="621980" y="2545716"/>
                  </a:lnTo>
                  <a:lnTo>
                    <a:pt x="620708" y="2547303"/>
                  </a:lnTo>
                  <a:lnTo>
                    <a:pt x="619436" y="2548891"/>
                  </a:lnTo>
                  <a:lnTo>
                    <a:pt x="615938" y="2551113"/>
                  </a:lnTo>
                  <a:lnTo>
                    <a:pt x="611487" y="2553336"/>
                  </a:lnTo>
                  <a:lnTo>
                    <a:pt x="605763" y="2554923"/>
                  </a:lnTo>
                  <a:lnTo>
                    <a:pt x="599085" y="2556193"/>
                  </a:lnTo>
                  <a:lnTo>
                    <a:pt x="590817" y="2557146"/>
                  </a:lnTo>
                  <a:lnTo>
                    <a:pt x="580642" y="2557463"/>
                  </a:lnTo>
                  <a:lnTo>
                    <a:pt x="570784" y="2557463"/>
                  </a:lnTo>
                  <a:lnTo>
                    <a:pt x="561244" y="2557146"/>
                  </a:lnTo>
                  <a:lnTo>
                    <a:pt x="552659" y="2555876"/>
                  </a:lnTo>
                  <a:lnTo>
                    <a:pt x="544073" y="2554606"/>
                  </a:lnTo>
                  <a:lnTo>
                    <a:pt x="536123" y="2552066"/>
                  </a:lnTo>
                  <a:lnTo>
                    <a:pt x="528173" y="2549843"/>
                  </a:lnTo>
                  <a:lnTo>
                    <a:pt x="520542" y="2547303"/>
                  </a:lnTo>
                  <a:lnTo>
                    <a:pt x="513546" y="2543811"/>
                  </a:lnTo>
                  <a:lnTo>
                    <a:pt x="506232" y="2540636"/>
                  </a:lnTo>
                  <a:lnTo>
                    <a:pt x="499554" y="2537143"/>
                  </a:lnTo>
                  <a:lnTo>
                    <a:pt x="493195" y="2533333"/>
                  </a:lnTo>
                  <a:lnTo>
                    <a:pt x="480475" y="2525078"/>
                  </a:lnTo>
                  <a:lnTo>
                    <a:pt x="468391" y="2516188"/>
                  </a:lnTo>
                  <a:lnTo>
                    <a:pt x="462668" y="2512695"/>
                  </a:lnTo>
                  <a:lnTo>
                    <a:pt x="460760" y="2511425"/>
                  </a:lnTo>
                  <a:lnTo>
                    <a:pt x="458852" y="2511108"/>
                  </a:lnTo>
                  <a:lnTo>
                    <a:pt x="457580" y="2510790"/>
                  </a:lnTo>
                  <a:lnTo>
                    <a:pt x="456626" y="2511108"/>
                  </a:lnTo>
                  <a:lnTo>
                    <a:pt x="455990" y="2511425"/>
                  </a:lnTo>
                  <a:lnTo>
                    <a:pt x="455036" y="2512060"/>
                  </a:lnTo>
                  <a:lnTo>
                    <a:pt x="454400" y="2513965"/>
                  </a:lnTo>
                  <a:lnTo>
                    <a:pt x="453446" y="2515235"/>
                  </a:lnTo>
                  <a:lnTo>
                    <a:pt x="452492" y="2516823"/>
                  </a:lnTo>
                  <a:lnTo>
                    <a:pt x="452174" y="2517140"/>
                  </a:lnTo>
                  <a:lnTo>
                    <a:pt x="450902" y="2517140"/>
                  </a:lnTo>
                  <a:lnTo>
                    <a:pt x="436274" y="2516505"/>
                  </a:lnTo>
                  <a:lnTo>
                    <a:pt x="428325" y="2515870"/>
                  </a:lnTo>
                  <a:lnTo>
                    <a:pt x="425463" y="2515235"/>
                  </a:lnTo>
                  <a:lnTo>
                    <a:pt x="423555" y="2514283"/>
                  </a:lnTo>
                  <a:lnTo>
                    <a:pt x="420693" y="2502218"/>
                  </a:lnTo>
                  <a:lnTo>
                    <a:pt x="419421" y="2492058"/>
                  </a:lnTo>
                  <a:lnTo>
                    <a:pt x="418149" y="2483803"/>
                  </a:lnTo>
                  <a:lnTo>
                    <a:pt x="418149" y="2477770"/>
                  </a:lnTo>
                  <a:lnTo>
                    <a:pt x="418467" y="2473325"/>
                  </a:lnTo>
                  <a:lnTo>
                    <a:pt x="418785" y="2470150"/>
                  </a:lnTo>
                  <a:lnTo>
                    <a:pt x="419421" y="2467928"/>
                  </a:lnTo>
                  <a:lnTo>
                    <a:pt x="417513" y="2463800"/>
                  </a:lnTo>
                  <a:close/>
                  <a:moveTo>
                    <a:pt x="2051490" y="2346325"/>
                  </a:moveTo>
                  <a:lnTo>
                    <a:pt x="2152651" y="2346325"/>
                  </a:lnTo>
                  <a:lnTo>
                    <a:pt x="2151061" y="2349527"/>
                  </a:lnTo>
                  <a:lnTo>
                    <a:pt x="2151697" y="2351449"/>
                  </a:lnTo>
                  <a:lnTo>
                    <a:pt x="2152015" y="2353690"/>
                  </a:lnTo>
                  <a:lnTo>
                    <a:pt x="2152333" y="2357533"/>
                  </a:lnTo>
                  <a:lnTo>
                    <a:pt x="2152015" y="2362336"/>
                  </a:lnTo>
                  <a:lnTo>
                    <a:pt x="2151697" y="2368741"/>
                  </a:lnTo>
                  <a:lnTo>
                    <a:pt x="2150106" y="2376747"/>
                  </a:lnTo>
                  <a:lnTo>
                    <a:pt x="2148198" y="2386674"/>
                  </a:lnTo>
                  <a:lnTo>
                    <a:pt x="2146289" y="2387314"/>
                  </a:lnTo>
                  <a:lnTo>
                    <a:pt x="2144062" y="2387634"/>
                  </a:lnTo>
                  <a:lnTo>
                    <a:pt x="2137700" y="2388595"/>
                  </a:lnTo>
                  <a:lnTo>
                    <a:pt x="2125929" y="2388915"/>
                  </a:lnTo>
                  <a:lnTo>
                    <a:pt x="2125611" y="2388915"/>
                  </a:lnTo>
                  <a:lnTo>
                    <a:pt x="2124975" y="2388595"/>
                  </a:lnTo>
                  <a:lnTo>
                    <a:pt x="2124021" y="2387314"/>
                  </a:lnTo>
                  <a:lnTo>
                    <a:pt x="2123702" y="2386354"/>
                  </a:lnTo>
                  <a:lnTo>
                    <a:pt x="2123066" y="2384752"/>
                  </a:lnTo>
                  <a:lnTo>
                    <a:pt x="2122112" y="2384432"/>
                  </a:lnTo>
                  <a:lnTo>
                    <a:pt x="2121794" y="2383792"/>
                  </a:lnTo>
                  <a:lnTo>
                    <a:pt x="2120521" y="2383792"/>
                  </a:lnTo>
                  <a:lnTo>
                    <a:pt x="2119885" y="2383792"/>
                  </a:lnTo>
                  <a:lnTo>
                    <a:pt x="2117022" y="2385073"/>
                  </a:lnTo>
                  <a:lnTo>
                    <a:pt x="2112250" y="2387955"/>
                  </a:lnTo>
                  <a:lnTo>
                    <a:pt x="2103025" y="2395000"/>
                  </a:lnTo>
                  <a:lnTo>
                    <a:pt x="2092845" y="2401724"/>
                  </a:lnTo>
                  <a:lnTo>
                    <a:pt x="2087437" y="2404927"/>
                  </a:lnTo>
                  <a:lnTo>
                    <a:pt x="2082347" y="2407489"/>
                  </a:lnTo>
                  <a:lnTo>
                    <a:pt x="2076621" y="2410371"/>
                  </a:lnTo>
                  <a:lnTo>
                    <a:pt x="2070895" y="2412612"/>
                  </a:lnTo>
                  <a:lnTo>
                    <a:pt x="2064850" y="2415174"/>
                  </a:lnTo>
                  <a:lnTo>
                    <a:pt x="2058806" y="2416775"/>
                  </a:lnTo>
                  <a:lnTo>
                    <a:pt x="2052444" y="2418376"/>
                  </a:lnTo>
                  <a:lnTo>
                    <a:pt x="2045763" y="2419657"/>
                  </a:lnTo>
                  <a:lnTo>
                    <a:pt x="2038447" y="2420618"/>
                  </a:lnTo>
                  <a:lnTo>
                    <a:pt x="2031448" y="2420938"/>
                  </a:lnTo>
                  <a:lnTo>
                    <a:pt x="2023495" y="2420938"/>
                  </a:lnTo>
                  <a:lnTo>
                    <a:pt x="2015542" y="2420618"/>
                  </a:lnTo>
                  <a:lnTo>
                    <a:pt x="2008862" y="2419977"/>
                  </a:lnTo>
                  <a:lnTo>
                    <a:pt x="2003454" y="2418697"/>
                  </a:lnTo>
                  <a:lnTo>
                    <a:pt x="1999000" y="2417736"/>
                  </a:lnTo>
                  <a:lnTo>
                    <a:pt x="1995501" y="2415814"/>
                  </a:lnTo>
                  <a:lnTo>
                    <a:pt x="1992638" y="2413893"/>
                  </a:lnTo>
                  <a:lnTo>
                    <a:pt x="1990729" y="2411652"/>
                  </a:lnTo>
                  <a:lnTo>
                    <a:pt x="1989456" y="2409410"/>
                  </a:lnTo>
                  <a:lnTo>
                    <a:pt x="1989138" y="2406528"/>
                  </a:lnTo>
                  <a:lnTo>
                    <a:pt x="1989456" y="2403966"/>
                  </a:lnTo>
                  <a:lnTo>
                    <a:pt x="1990411" y="2401084"/>
                  </a:lnTo>
                  <a:lnTo>
                    <a:pt x="1991683" y="2397882"/>
                  </a:lnTo>
                  <a:lnTo>
                    <a:pt x="1993592" y="2394679"/>
                  </a:lnTo>
                  <a:lnTo>
                    <a:pt x="1996137" y="2391477"/>
                  </a:lnTo>
                  <a:lnTo>
                    <a:pt x="1999000" y="2387955"/>
                  </a:lnTo>
                  <a:lnTo>
                    <a:pt x="2005362" y="2381230"/>
                  </a:lnTo>
                  <a:lnTo>
                    <a:pt x="2012679" y="2374825"/>
                  </a:lnTo>
                  <a:lnTo>
                    <a:pt x="2019996" y="2368421"/>
                  </a:lnTo>
                  <a:lnTo>
                    <a:pt x="2027949" y="2362336"/>
                  </a:lnTo>
                  <a:lnTo>
                    <a:pt x="2035265" y="2356893"/>
                  </a:lnTo>
                  <a:lnTo>
                    <a:pt x="2046718" y="2349527"/>
                  </a:lnTo>
                  <a:lnTo>
                    <a:pt x="2051490" y="2346325"/>
                  </a:lnTo>
                  <a:close/>
                  <a:moveTo>
                    <a:pt x="592138" y="2346325"/>
                  </a:moveTo>
                  <a:lnTo>
                    <a:pt x="693618" y="2346325"/>
                  </a:lnTo>
                  <a:lnTo>
                    <a:pt x="698072" y="2349527"/>
                  </a:lnTo>
                  <a:lnTo>
                    <a:pt x="709842" y="2356893"/>
                  </a:lnTo>
                  <a:lnTo>
                    <a:pt x="716841" y="2362336"/>
                  </a:lnTo>
                  <a:lnTo>
                    <a:pt x="724794" y="2368421"/>
                  </a:lnTo>
                  <a:lnTo>
                    <a:pt x="732428" y="2374825"/>
                  </a:lnTo>
                  <a:lnTo>
                    <a:pt x="739427" y="2381230"/>
                  </a:lnTo>
                  <a:lnTo>
                    <a:pt x="746108" y="2387955"/>
                  </a:lnTo>
                  <a:lnTo>
                    <a:pt x="748971" y="2391477"/>
                  </a:lnTo>
                  <a:lnTo>
                    <a:pt x="751197" y="2394679"/>
                  </a:lnTo>
                  <a:lnTo>
                    <a:pt x="753106" y="2397882"/>
                  </a:lnTo>
                  <a:lnTo>
                    <a:pt x="754697" y="2401084"/>
                  </a:lnTo>
                  <a:lnTo>
                    <a:pt x="755333" y="2403966"/>
                  </a:lnTo>
                  <a:lnTo>
                    <a:pt x="755651" y="2406528"/>
                  </a:lnTo>
                  <a:lnTo>
                    <a:pt x="755333" y="2409410"/>
                  </a:lnTo>
                  <a:lnTo>
                    <a:pt x="754379" y="2411652"/>
                  </a:lnTo>
                  <a:lnTo>
                    <a:pt x="752470" y="2413893"/>
                  </a:lnTo>
                  <a:lnTo>
                    <a:pt x="749607" y="2415814"/>
                  </a:lnTo>
                  <a:lnTo>
                    <a:pt x="746108" y="2417736"/>
                  </a:lnTo>
                  <a:lnTo>
                    <a:pt x="741336" y="2418697"/>
                  </a:lnTo>
                  <a:lnTo>
                    <a:pt x="736246" y="2419977"/>
                  </a:lnTo>
                  <a:lnTo>
                    <a:pt x="729565" y="2420618"/>
                  </a:lnTo>
                  <a:lnTo>
                    <a:pt x="721612" y="2420938"/>
                  </a:lnTo>
                  <a:lnTo>
                    <a:pt x="713659" y="2420938"/>
                  </a:lnTo>
                  <a:lnTo>
                    <a:pt x="706343" y="2420618"/>
                  </a:lnTo>
                  <a:lnTo>
                    <a:pt x="699344" y="2419657"/>
                  </a:lnTo>
                  <a:lnTo>
                    <a:pt x="692346" y="2418376"/>
                  </a:lnTo>
                  <a:lnTo>
                    <a:pt x="685983" y="2416775"/>
                  </a:lnTo>
                  <a:lnTo>
                    <a:pt x="679939" y="2415174"/>
                  </a:lnTo>
                  <a:lnTo>
                    <a:pt x="673895" y="2412612"/>
                  </a:lnTo>
                  <a:lnTo>
                    <a:pt x="668487" y="2410371"/>
                  </a:lnTo>
                  <a:lnTo>
                    <a:pt x="662760" y="2407489"/>
                  </a:lnTo>
                  <a:lnTo>
                    <a:pt x="657352" y="2404927"/>
                  </a:lnTo>
                  <a:lnTo>
                    <a:pt x="652263" y="2401724"/>
                  </a:lnTo>
                  <a:lnTo>
                    <a:pt x="642083" y="2395000"/>
                  </a:lnTo>
                  <a:lnTo>
                    <a:pt x="632539" y="2387955"/>
                  </a:lnTo>
                  <a:lnTo>
                    <a:pt x="628086" y="2385073"/>
                  </a:lnTo>
                  <a:lnTo>
                    <a:pt x="624904" y="2383792"/>
                  </a:lnTo>
                  <a:lnTo>
                    <a:pt x="624268" y="2383792"/>
                  </a:lnTo>
                  <a:lnTo>
                    <a:pt x="623314" y="2383792"/>
                  </a:lnTo>
                  <a:lnTo>
                    <a:pt x="622678" y="2384432"/>
                  </a:lnTo>
                  <a:lnTo>
                    <a:pt x="622041" y="2384752"/>
                  </a:lnTo>
                  <a:lnTo>
                    <a:pt x="621405" y="2386354"/>
                  </a:lnTo>
                  <a:lnTo>
                    <a:pt x="620769" y="2387314"/>
                  </a:lnTo>
                  <a:lnTo>
                    <a:pt x="620133" y="2388595"/>
                  </a:lnTo>
                  <a:lnTo>
                    <a:pt x="619496" y="2388915"/>
                  </a:lnTo>
                  <a:lnTo>
                    <a:pt x="619178" y="2388915"/>
                  </a:lnTo>
                  <a:lnTo>
                    <a:pt x="607408" y="2388595"/>
                  </a:lnTo>
                  <a:lnTo>
                    <a:pt x="601045" y="2387634"/>
                  </a:lnTo>
                  <a:lnTo>
                    <a:pt x="598819" y="2387314"/>
                  </a:lnTo>
                  <a:lnTo>
                    <a:pt x="596910" y="2386674"/>
                  </a:lnTo>
                  <a:lnTo>
                    <a:pt x="595001" y="2376747"/>
                  </a:lnTo>
                  <a:lnTo>
                    <a:pt x="593411" y="2368741"/>
                  </a:lnTo>
                  <a:lnTo>
                    <a:pt x="593092" y="2362336"/>
                  </a:lnTo>
                  <a:lnTo>
                    <a:pt x="592774" y="2357533"/>
                  </a:lnTo>
                  <a:lnTo>
                    <a:pt x="593092" y="2353690"/>
                  </a:lnTo>
                  <a:lnTo>
                    <a:pt x="593411" y="2351449"/>
                  </a:lnTo>
                  <a:lnTo>
                    <a:pt x="593729" y="2349527"/>
                  </a:lnTo>
                  <a:lnTo>
                    <a:pt x="592138" y="2346325"/>
                  </a:lnTo>
                  <a:close/>
                  <a:moveTo>
                    <a:pt x="1474788" y="2290762"/>
                  </a:moveTo>
                  <a:lnTo>
                    <a:pt x="1567135" y="2290762"/>
                  </a:lnTo>
                  <a:lnTo>
                    <a:pt x="1571609" y="2293338"/>
                  </a:lnTo>
                  <a:lnTo>
                    <a:pt x="1582473" y="2300422"/>
                  </a:lnTo>
                  <a:lnTo>
                    <a:pt x="1588864" y="2305252"/>
                  </a:lnTo>
                  <a:lnTo>
                    <a:pt x="1595894" y="2310404"/>
                  </a:lnTo>
                  <a:lnTo>
                    <a:pt x="1602924" y="2316522"/>
                  </a:lnTo>
                  <a:lnTo>
                    <a:pt x="1609634" y="2322640"/>
                  </a:lnTo>
                  <a:lnTo>
                    <a:pt x="1615386" y="2328758"/>
                  </a:lnTo>
                  <a:lnTo>
                    <a:pt x="1617942" y="2331978"/>
                  </a:lnTo>
                  <a:lnTo>
                    <a:pt x="1620179" y="2334875"/>
                  </a:lnTo>
                  <a:lnTo>
                    <a:pt x="1621776" y="2337451"/>
                  </a:lnTo>
                  <a:lnTo>
                    <a:pt x="1623374" y="2340671"/>
                  </a:lnTo>
                  <a:lnTo>
                    <a:pt x="1624013" y="2343247"/>
                  </a:lnTo>
                  <a:lnTo>
                    <a:pt x="1624013" y="2345501"/>
                  </a:lnTo>
                  <a:lnTo>
                    <a:pt x="1623694" y="2348399"/>
                  </a:lnTo>
                  <a:lnTo>
                    <a:pt x="1622735" y="2350009"/>
                  </a:lnTo>
                  <a:lnTo>
                    <a:pt x="1620818" y="2352585"/>
                  </a:lnTo>
                  <a:lnTo>
                    <a:pt x="1618581" y="2353873"/>
                  </a:lnTo>
                  <a:lnTo>
                    <a:pt x="1615386" y="2355483"/>
                  </a:lnTo>
                  <a:lnTo>
                    <a:pt x="1611232" y="2357093"/>
                  </a:lnTo>
                  <a:lnTo>
                    <a:pt x="1606119" y="2357737"/>
                  </a:lnTo>
                  <a:lnTo>
                    <a:pt x="1600048" y="2358703"/>
                  </a:lnTo>
                  <a:lnTo>
                    <a:pt x="1593018" y="2359025"/>
                  </a:lnTo>
                  <a:lnTo>
                    <a:pt x="1585668" y="2359025"/>
                  </a:lnTo>
                  <a:lnTo>
                    <a:pt x="1578958" y="2358703"/>
                  </a:lnTo>
                  <a:lnTo>
                    <a:pt x="1572567" y="2357415"/>
                  </a:lnTo>
                  <a:lnTo>
                    <a:pt x="1566496" y="2356127"/>
                  </a:lnTo>
                  <a:lnTo>
                    <a:pt x="1560744" y="2355161"/>
                  </a:lnTo>
                  <a:lnTo>
                    <a:pt x="1554993" y="2353229"/>
                  </a:lnTo>
                  <a:lnTo>
                    <a:pt x="1549560" y="2351297"/>
                  </a:lnTo>
                  <a:lnTo>
                    <a:pt x="1544128" y="2349043"/>
                  </a:lnTo>
                  <a:lnTo>
                    <a:pt x="1539335" y="2346467"/>
                  </a:lnTo>
                  <a:lnTo>
                    <a:pt x="1529749" y="2340993"/>
                  </a:lnTo>
                  <a:lnTo>
                    <a:pt x="1520802" y="2334875"/>
                  </a:lnTo>
                  <a:lnTo>
                    <a:pt x="1511535" y="2328758"/>
                  </a:lnTo>
                  <a:lnTo>
                    <a:pt x="1507701" y="2326182"/>
                  </a:lnTo>
                  <a:lnTo>
                    <a:pt x="1505144" y="2324894"/>
                  </a:lnTo>
                  <a:lnTo>
                    <a:pt x="1503866" y="2324572"/>
                  </a:lnTo>
                  <a:lnTo>
                    <a:pt x="1503227" y="2324894"/>
                  </a:lnTo>
                  <a:lnTo>
                    <a:pt x="1502269" y="2325860"/>
                  </a:lnTo>
                  <a:lnTo>
                    <a:pt x="1501629" y="2326826"/>
                  </a:lnTo>
                  <a:lnTo>
                    <a:pt x="1500990" y="2328114"/>
                  </a:lnTo>
                  <a:lnTo>
                    <a:pt x="1500351" y="2329080"/>
                  </a:lnTo>
                  <a:lnTo>
                    <a:pt x="1499712" y="2329080"/>
                  </a:lnTo>
                  <a:lnTo>
                    <a:pt x="1499073" y="2329080"/>
                  </a:lnTo>
                  <a:lnTo>
                    <a:pt x="1488528" y="2328758"/>
                  </a:lnTo>
                  <a:lnTo>
                    <a:pt x="1482777" y="2328436"/>
                  </a:lnTo>
                  <a:lnTo>
                    <a:pt x="1480540" y="2328114"/>
                  </a:lnTo>
                  <a:lnTo>
                    <a:pt x="1478942" y="2327148"/>
                  </a:lnTo>
                  <a:lnTo>
                    <a:pt x="1477025" y="2318132"/>
                  </a:lnTo>
                  <a:lnTo>
                    <a:pt x="1476066" y="2310726"/>
                  </a:lnTo>
                  <a:lnTo>
                    <a:pt x="1475747" y="2305252"/>
                  </a:lnTo>
                  <a:lnTo>
                    <a:pt x="1475108" y="2300422"/>
                  </a:lnTo>
                  <a:lnTo>
                    <a:pt x="1475747" y="2297202"/>
                  </a:lnTo>
                  <a:lnTo>
                    <a:pt x="1476066" y="2294948"/>
                  </a:lnTo>
                  <a:lnTo>
                    <a:pt x="1476386" y="2293338"/>
                  </a:lnTo>
                  <a:lnTo>
                    <a:pt x="1474788" y="2290762"/>
                  </a:lnTo>
                  <a:close/>
                  <a:moveTo>
                    <a:pt x="1243723" y="2290762"/>
                  </a:moveTo>
                  <a:lnTo>
                    <a:pt x="1335088" y="2290762"/>
                  </a:lnTo>
                  <a:lnTo>
                    <a:pt x="1333507" y="2293338"/>
                  </a:lnTo>
                  <a:lnTo>
                    <a:pt x="1334140" y="2294948"/>
                  </a:lnTo>
                  <a:lnTo>
                    <a:pt x="1334140" y="2297202"/>
                  </a:lnTo>
                  <a:lnTo>
                    <a:pt x="1334456" y="2300422"/>
                  </a:lnTo>
                  <a:lnTo>
                    <a:pt x="1334456" y="2305252"/>
                  </a:lnTo>
                  <a:lnTo>
                    <a:pt x="1333824" y="2310726"/>
                  </a:lnTo>
                  <a:lnTo>
                    <a:pt x="1332559" y="2318132"/>
                  </a:lnTo>
                  <a:lnTo>
                    <a:pt x="1330978" y="2327148"/>
                  </a:lnTo>
                  <a:lnTo>
                    <a:pt x="1329398" y="2328114"/>
                  </a:lnTo>
                  <a:lnTo>
                    <a:pt x="1327185" y="2328436"/>
                  </a:lnTo>
                  <a:lnTo>
                    <a:pt x="1321494" y="2328758"/>
                  </a:lnTo>
                  <a:lnTo>
                    <a:pt x="1311061" y="2329080"/>
                  </a:lnTo>
                  <a:lnTo>
                    <a:pt x="1310113" y="2329080"/>
                  </a:lnTo>
                  <a:lnTo>
                    <a:pt x="1309797" y="2329080"/>
                  </a:lnTo>
                  <a:lnTo>
                    <a:pt x="1309165" y="2328114"/>
                  </a:lnTo>
                  <a:lnTo>
                    <a:pt x="1308848" y="2326826"/>
                  </a:lnTo>
                  <a:lnTo>
                    <a:pt x="1307900" y="2325860"/>
                  </a:lnTo>
                  <a:lnTo>
                    <a:pt x="1306952" y="2324894"/>
                  </a:lnTo>
                  <a:lnTo>
                    <a:pt x="1306003" y="2324572"/>
                  </a:lnTo>
                  <a:lnTo>
                    <a:pt x="1305371" y="2324894"/>
                  </a:lnTo>
                  <a:lnTo>
                    <a:pt x="1302842" y="2326182"/>
                  </a:lnTo>
                  <a:lnTo>
                    <a:pt x="1298732" y="2328758"/>
                  </a:lnTo>
                  <a:lnTo>
                    <a:pt x="1289880" y="2334875"/>
                  </a:lnTo>
                  <a:lnTo>
                    <a:pt x="1281028" y="2340993"/>
                  </a:lnTo>
                  <a:lnTo>
                    <a:pt x="1271228" y="2346467"/>
                  </a:lnTo>
                  <a:lnTo>
                    <a:pt x="1266485" y="2349043"/>
                  </a:lnTo>
                  <a:lnTo>
                    <a:pt x="1261111" y="2351297"/>
                  </a:lnTo>
                  <a:lnTo>
                    <a:pt x="1256053" y="2353229"/>
                  </a:lnTo>
                  <a:lnTo>
                    <a:pt x="1250362" y="2355161"/>
                  </a:lnTo>
                  <a:lnTo>
                    <a:pt x="1244356" y="2356127"/>
                  </a:lnTo>
                  <a:lnTo>
                    <a:pt x="1238349" y="2357415"/>
                  </a:lnTo>
                  <a:lnTo>
                    <a:pt x="1232026" y="2358703"/>
                  </a:lnTo>
                  <a:lnTo>
                    <a:pt x="1225387" y="2359025"/>
                  </a:lnTo>
                  <a:lnTo>
                    <a:pt x="1218116" y="2359025"/>
                  </a:lnTo>
                  <a:lnTo>
                    <a:pt x="1211161" y="2358703"/>
                  </a:lnTo>
                  <a:lnTo>
                    <a:pt x="1205154" y="2357737"/>
                  </a:lnTo>
                  <a:lnTo>
                    <a:pt x="1200096" y="2357093"/>
                  </a:lnTo>
                  <a:lnTo>
                    <a:pt x="1195986" y="2355483"/>
                  </a:lnTo>
                  <a:lnTo>
                    <a:pt x="1193141" y="2353873"/>
                  </a:lnTo>
                  <a:lnTo>
                    <a:pt x="1190295" y="2352585"/>
                  </a:lnTo>
                  <a:lnTo>
                    <a:pt x="1189031" y="2350009"/>
                  </a:lnTo>
                  <a:lnTo>
                    <a:pt x="1187766" y="2348399"/>
                  </a:lnTo>
                  <a:lnTo>
                    <a:pt x="1187450" y="2345501"/>
                  </a:lnTo>
                  <a:lnTo>
                    <a:pt x="1187766" y="2343247"/>
                  </a:lnTo>
                  <a:lnTo>
                    <a:pt x="1188715" y="2340671"/>
                  </a:lnTo>
                  <a:lnTo>
                    <a:pt x="1189663" y="2337451"/>
                  </a:lnTo>
                  <a:lnTo>
                    <a:pt x="1191560" y="2334875"/>
                  </a:lnTo>
                  <a:lnTo>
                    <a:pt x="1193457" y="2331978"/>
                  </a:lnTo>
                  <a:lnTo>
                    <a:pt x="1195986" y="2328758"/>
                  </a:lnTo>
                  <a:lnTo>
                    <a:pt x="1201676" y="2322640"/>
                  </a:lnTo>
                  <a:lnTo>
                    <a:pt x="1208315" y="2316522"/>
                  </a:lnTo>
                  <a:lnTo>
                    <a:pt x="1215271" y="2310404"/>
                  </a:lnTo>
                  <a:lnTo>
                    <a:pt x="1222226" y="2305252"/>
                  </a:lnTo>
                  <a:lnTo>
                    <a:pt x="1228865" y="2300422"/>
                  </a:lnTo>
                  <a:lnTo>
                    <a:pt x="1239613" y="2293338"/>
                  </a:lnTo>
                  <a:lnTo>
                    <a:pt x="1243723" y="2290762"/>
                  </a:lnTo>
                  <a:close/>
                  <a:moveTo>
                    <a:pt x="1481543" y="1798637"/>
                  </a:moveTo>
                  <a:lnTo>
                    <a:pt x="1701801" y="1798637"/>
                  </a:lnTo>
                  <a:lnTo>
                    <a:pt x="1567093" y="2273300"/>
                  </a:lnTo>
                  <a:lnTo>
                    <a:pt x="1465263" y="2273300"/>
                  </a:lnTo>
                  <a:lnTo>
                    <a:pt x="1481543" y="1798637"/>
                  </a:lnTo>
                  <a:close/>
                  <a:moveTo>
                    <a:pt x="1119188" y="1798637"/>
                  </a:moveTo>
                  <a:lnTo>
                    <a:pt x="1336331" y="1798637"/>
                  </a:lnTo>
                  <a:lnTo>
                    <a:pt x="1346201" y="2272028"/>
                  </a:lnTo>
                  <a:lnTo>
                    <a:pt x="1240177" y="2273300"/>
                  </a:lnTo>
                  <a:lnTo>
                    <a:pt x="1119188" y="1798637"/>
                  </a:lnTo>
                  <a:close/>
                  <a:moveTo>
                    <a:pt x="2677270" y="1559805"/>
                  </a:moveTo>
                  <a:lnTo>
                    <a:pt x="2530833" y="1600780"/>
                  </a:lnTo>
                  <a:lnTo>
                    <a:pt x="2674417" y="1589663"/>
                  </a:lnTo>
                  <a:lnTo>
                    <a:pt x="2677270" y="1559805"/>
                  </a:lnTo>
                  <a:close/>
                  <a:moveTo>
                    <a:pt x="64561" y="1559805"/>
                  </a:moveTo>
                  <a:lnTo>
                    <a:pt x="67742" y="1589663"/>
                  </a:lnTo>
                  <a:lnTo>
                    <a:pt x="211812" y="1600780"/>
                  </a:lnTo>
                  <a:lnTo>
                    <a:pt x="64561" y="1559805"/>
                  </a:lnTo>
                  <a:close/>
                  <a:moveTo>
                    <a:pt x="1743293" y="1510232"/>
                  </a:moveTo>
                  <a:lnTo>
                    <a:pt x="1815377" y="1673934"/>
                  </a:lnTo>
                  <a:lnTo>
                    <a:pt x="2196121" y="1673934"/>
                  </a:lnTo>
                  <a:lnTo>
                    <a:pt x="2051635" y="1522922"/>
                  </a:lnTo>
                  <a:lnTo>
                    <a:pt x="1743293" y="1510232"/>
                  </a:lnTo>
                  <a:close/>
                  <a:moveTo>
                    <a:pt x="1093583" y="1510232"/>
                  </a:moveTo>
                  <a:lnTo>
                    <a:pt x="785241" y="1522922"/>
                  </a:lnTo>
                  <a:lnTo>
                    <a:pt x="641072" y="1673934"/>
                  </a:lnTo>
                  <a:lnTo>
                    <a:pt x="1021499" y="1673934"/>
                  </a:lnTo>
                  <a:lnTo>
                    <a:pt x="1093583" y="1510232"/>
                  </a:lnTo>
                  <a:close/>
                  <a:moveTo>
                    <a:pt x="840494" y="1363662"/>
                  </a:moveTo>
                  <a:lnTo>
                    <a:pt x="1955417" y="1363662"/>
                  </a:lnTo>
                  <a:lnTo>
                    <a:pt x="2368551" y="1768475"/>
                  </a:lnTo>
                  <a:lnTo>
                    <a:pt x="398463" y="1768475"/>
                  </a:lnTo>
                  <a:lnTo>
                    <a:pt x="840494" y="1363662"/>
                  </a:lnTo>
                  <a:close/>
                  <a:moveTo>
                    <a:pt x="1125700" y="1131888"/>
                  </a:moveTo>
                  <a:lnTo>
                    <a:pt x="1123793" y="1132523"/>
                  </a:lnTo>
                  <a:lnTo>
                    <a:pt x="1121569" y="1134110"/>
                  </a:lnTo>
                  <a:lnTo>
                    <a:pt x="1118710" y="1136650"/>
                  </a:lnTo>
                  <a:lnTo>
                    <a:pt x="1111084" y="1144270"/>
                  </a:lnTo>
                  <a:lnTo>
                    <a:pt x="1101553" y="1155065"/>
                  </a:lnTo>
                  <a:lnTo>
                    <a:pt x="1077405" y="1184275"/>
                  </a:lnTo>
                  <a:lnTo>
                    <a:pt x="1046268" y="1220153"/>
                  </a:lnTo>
                  <a:lnTo>
                    <a:pt x="1059613" y="1236028"/>
                  </a:lnTo>
                  <a:lnTo>
                    <a:pt x="1064696" y="1242378"/>
                  </a:lnTo>
                  <a:lnTo>
                    <a:pt x="1070098" y="1248093"/>
                  </a:lnTo>
                  <a:lnTo>
                    <a:pt x="1074546" y="1252538"/>
                  </a:lnTo>
                  <a:lnTo>
                    <a:pt x="1078994" y="1256665"/>
                  </a:lnTo>
                  <a:lnTo>
                    <a:pt x="1083124" y="1260158"/>
                  </a:lnTo>
                  <a:lnTo>
                    <a:pt x="1087890" y="1263333"/>
                  </a:lnTo>
                  <a:lnTo>
                    <a:pt x="1092656" y="1266508"/>
                  </a:lnTo>
                  <a:lnTo>
                    <a:pt x="1098375" y="1269365"/>
                  </a:lnTo>
                  <a:lnTo>
                    <a:pt x="1111084" y="1276350"/>
                  </a:lnTo>
                  <a:lnTo>
                    <a:pt x="1127606" y="1284605"/>
                  </a:lnTo>
                  <a:lnTo>
                    <a:pt x="1149529" y="1295400"/>
                  </a:lnTo>
                  <a:lnTo>
                    <a:pt x="1139362" y="1143953"/>
                  </a:lnTo>
                  <a:lnTo>
                    <a:pt x="1136185" y="1141413"/>
                  </a:lnTo>
                  <a:lnTo>
                    <a:pt x="1133325" y="1138238"/>
                  </a:lnTo>
                  <a:lnTo>
                    <a:pt x="1126971" y="1132205"/>
                  </a:lnTo>
                  <a:lnTo>
                    <a:pt x="1126017" y="1131888"/>
                  </a:lnTo>
                  <a:lnTo>
                    <a:pt x="1125700" y="1131888"/>
                  </a:lnTo>
                  <a:close/>
                  <a:moveTo>
                    <a:pt x="505679" y="1004887"/>
                  </a:moveTo>
                  <a:lnTo>
                    <a:pt x="511721" y="1004887"/>
                  </a:lnTo>
                  <a:lnTo>
                    <a:pt x="517446" y="1005205"/>
                  </a:lnTo>
                  <a:lnTo>
                    <a:pt x="522535" y="1006158"/>
                  </a:lnTo>
                  <a:lnTo>
                    <a:pt x="528259" y="1007746"/>
                  </a:lnTo>
                  <a:lnTo>
                    <a:pt x="533348" y="1009969"/>
                  </a:lnTo>
                  <a:lnTo>
                    <a:pt x="538436" y="1012828"/>
                  </a:lnTo>
                  <a:lnTo>
                    <a:pt x="543207" y="1015687"/>
                  </a:lnTo>
                  <a:lnTo>
                    <a:pt x="548296" y="1019498"/>
                  </a:lnTo>
                  <a:lnTo>
                    <a:pt x="552748" y="1023310"/>
                  </a:lnTo>
                  <a:lnTo>
                    <a:pt x="557201" y="1028075"/>
                  </a:lnTo>
                  <a:lnTo>
                    <a:pt x="561335" y="1033157"/>
                  </a:lnTo>
                  <a:lnTo>
                    <a:pt x="566106" y="1038239"/>
                  </a:lnTo>
                  <a:lnTo>
                    <a:pt x="570240" y="1044274"/>
                  </a:lnTo>
                  <a:lnTo>
                    <a:pt x="573738" y="1050309"/>
                  </a:lnTo>
                  <a:lnTo>
                    <a:pt x="577555" y="1056980"/>
                  </a:lnTo>
                  <a:lnTo>
                    <a:pt x="581371" y="1063968"/>
                  </a:lnTo>
                  <a:lnTo>
                    <a:pt x="585188" y="1071274"/>
                  </a:lnTo>
                  <a:lnTo>
                    <a:pt x="588686" y="1078897"/>
                  </a:lnTo>
                  <a:lnTo>
                    <a:pt x="591867" y="1086838"/>
                  </a:lnTo>
                  <a:lnTo>
                    <a:pt x="598227" y="1103673"/>
                  </a:lnTo>
                  <a:lnTo>
                    <a:pt x="603952" y="1121461"/>
                  </a:lnTo>
                  <a:lnTo>
                    <a:pt x="609677" y="1140202"/>
                  </a:lnTo>
                  <a:lnTo>
                    <a:pt x="614447" y="1159260"/>
                  </a:lnTo>
                  <a:lnTo>
                    <a:pt x="619218" y="1179589"/>
                  </a:lnTo>
                  <a:lnTo>
                    <a:pt x="623670" y="1200553"/>
                  </a:lnTo>
                  <a:lnTo>
                    <a:pt x="627487" y="1221518"/>
                  </a:lnTo>
                  <a:lnTo>
                    <a:pt x="630667" y="1242799"/>
                  </a:lnTo>
                  <a:lnTo>
                    <a:pt x="634165" y="1264399"/>
                  </a:lnTo>
                  <a:lnTo>
                    <a:pt x="636710" y="1285681"/>
                  </a:lnTo>
                  <a:lnTo>
                    <a:pt x="639254" y="1306963"/>
                  </a:lnTo>
                  <a:lnTo>
                    <a:pt x="641798" y="1327927"/>
                  </a:lnTo>
                  <a:lnTo>
                    <a:pt x="643389" y="1348574"/>
                  </a:lnTo>
                  <a:lnTo>
                    <a:pt x="644979" y="1368903"/>
                  </a:lnTo>
                  <a:lnTo>
                    <a:pt x="647841" y="1407337"/>
                  </a:lnTo>
                  <a:lnTo>
                    <a:pt x="649431" y="1441960"/>
                  </a:lnTo>
                  <a:lnTo>
                    <a:pt x="650703" y="1471501"/>
                  </a:lnTo>
                  <a:lnTo>
                    <a:pt x="651021" y="1495641"/>
                  </a:lnTo>
                  <a:lnTo>
                    <a:pt x="645933" y="1500088"/>
                  </a:lnTo>
                  <a:lnTo>
                    <a:pt x="640526" y="1461971"/>
                  </a:lnTo>
                  <a:lnTo>
                    <a:pt x="635120" y="1423219"/>
                  </a:lnTo>
                  <a:lnTo>
                    <a:pt x="629713" y="1515335"/>
                  </a:lnTo>
                  <a:lnTo>
                    <a:pt x="623988" y="1520417"/>
                  </a:lnTo>
                  <a:lnTo>
                    <a:pt x="225488" y="1414008"/>
                  </a:lnTo>
                  <a:lnTo>
                    <a:pt x="154884" y="1399079"/>
                  </a:lnTo>
                  <a:lnTo>
                    <a:pt x="603316" y="1539476"/>
                  </a:lnTo>
                  <a:lnTo>
                    <a:pt x="319945" y="1798670"/>
                  </a:lnTo>
                  <a:lnTo>
                    <a:pt x="585824" y="1798670"/>
                  </a:lnTo>
                  <a:lnTo>
                    <a:pt x="752475" y="1798670"/>
                  </a:lnTo>
                  <a:lnTo>
                    <a:pt x="687596" y="2326906"/>
                  </a:lnTo>
                  <a:lnTo>
                    <a:pt x="595365" y="2326906"/>
                  </a:lnTo>
                  <a:lnTo>
                    <a:pt x="586778" y="1847904"/>
                  </a:lnTo>
                  <a:lnTo>
                    <a:pt x="581371" y="1857433"/>
                  </a:lnTo>
                  <a:lnTo>
                    <a:pt x="578509" y="1862516"/>
                  </a:lnTo>
                  <a:lnTo>
                    <a:pt x="575329" y="1866963"/>
                  </a:lnTo>
                  <a:lnTo>
                    <a:pt x="531758" y="2443162"/>
                  </a:lnTo>
                  <a:lnTo>
                    <a:pt x="415356" y="2443162"/>
                  </a:lnTo>
                  <a:lnTo>
                    <a:pt x="356837" y="1985125"/>
                  </a:lnTo>
                  <a:lnTo>
                    <a:pt x="349840" y="1985760"/>
                  </a:lnTo>
                  <a:lnTo>
                    <a:pt x="346024" y="1986078"/>
                  </a:lnTo>
                  <a:lnTo>
                    <a:pt x="342207" y="1986078"/>
                  </a:lnTo>
                  <a:lnTo>
                    <a:pt x="337437" y="1985760"/>
                  </a:lnTo>
                  <a:lnTo>
                    <a:pt x="332348" y="1985443"/>
                  </a:lnTo>
                  <a:lnTo>
                    <a:pt x="145661" y="1959078"/>
                  </a:lnTo>
                  <a:lnTo>
                    <a:pt x="141208" y="1957490"/>
                  </a:lnTo>
                  <a:lnTo>
                    <a:pt x="137074" y="1955267"/>
                  </a:lnTo>
                  <a:lnTo>
                    <a:pt x="133257" y="1952726"/>
                  </a:lnTo>
                  <a:lnTo>
                    <a:pt x="129441" y="1949867"/>
                  </a:lnTo>
                  <a:lnTo>
                    <a:pt x="125624" y="1946055"/>
                  </a:lnTo>
                  <a:lnTo>
                    <a:pt x="122126" y="1941926"/>
                  </a:lnTo>
                  <a:lnTo>
                    <a:pt x="119264" y="1937479"/>
                  </a:lnTo>
                  <a:lnTo>
                    <a:pt x="116401" y="1932397"/>
                  </a:lnTo>
                  <a:lnTo>
                    <a:pt x="113539" y="1927632"/>
                  </a:lnTo>
                  <a:lnTo>
                    <a:pt x="110995" y="1921914"/>
                  </a:lnTo>
                  <a:lnTo>
                    <a:pt x="108768" y="1916197"/>
                  </a:lnTo>
                  <a:lnTo>
                    <a:pt x="106542" y="1910162"/>
                  </a:lnTo>
                  <a:lnTo>
                    <a:pt x="102408" y="1897774"/>
                  </a:lnTo>
                  <a:lnTo>
                    <a:pt x="98909" y="1885068"/>
                  </a:lnTo>
                  <a:lnTo>
                    <a:pt x="96365" y="1872363"/>
                  </a:lnTo>
                  <a:lnTo>
                    <a:pt x="93503" y="1859339"/>
                  </a:lnTo>
                  <a:lnTo>
                    <a:pt x="90004" y="1836152"/>
                  </a:lnTo>
                  <a:lnTo>
                    <a:pt x="86824" y="1817728"/>
                  </a:lnTo>
                  <a:lnTo>
                    <a:pt x="85234" y="1811058"/>
                  </a:lnTo>
                  <a:lnTo>
                    <a:pt x="84280" y="1806293"/>
                  </a:lnTo>
                  <a:lnTo>
                    <a:pt x="83962" y="1800894"/>
                  </a:lnTo>
                  <a:lnTo>
                    <a:pt x="76965" y="1730695"/>
                  </a:lnTo>
                  <a:lnTo>
                    <a:pt x="69968" y="1653826"/>
                  </a:lnTo>
                  <a:lnTo>
                    <a:pt x="62017" y="1556628"/>
                  </a:lnTo>
                  <a:lnTo>
                    <a:pt x="52158" y="1552499"/>
                  </a:lnTo>
                  <a:lnTo>
                    <a:pt x="43571" y="1548687"/>
                  </a:lnTo>
                  <a:lnTo>
                    <a:pt x="35938" y="1545511"/>
                  </a:lnTo>
                  <a:lnTo>
                    <a:pt x="29895" y="1542017"/>
                  </a:lnTo>
                  <a:lnTo>
                    <a:pt x="25443" y="1538523"/>
                  </a:lnTo>
                  <a:lnTo>
                    <a:pt x="23535" y="1536617"/>
                  </a:lnTo>
                  <a:lnTo>
                    <a:pt x="21944" y="1535346"/>
                  </a:lnTo>
                  <a:lnTo>
                    <a:pt x="20990" y="1533758"/>
                  </a:lnTo>
                  <a:lnTo>
                    <a:pt x="20354" y="1532170"/>
                  </a:lnTo>
                  <a:lnTo>
                    <a:pt x="19718" y="1530582"/>
                  </a:lnTo>
                  <a:lnTo>
                    <a:pt x="20354" y="1529311"/>
                  </a:lnTo>
                  <a:lnTo>
                    <a:pt x="17492" y="1522641"/>
                  </a:lnTo>
                  <a:lnTo>
                    <a:pt x="15266" y="1515017"/>
                  </a:lnTo>
                  <a:lnTo>
                    <a:pt x="12721" y="1504853"/>
                  </a:lnTo>
                  <a:lnTo>
                    <a:pt x="10495" y="1493100"/>
                  </a:lnTo>
                  <a:lnTo>
                    <a:pt x="8269" y="1479759"/>
                  </a:lnTo>
                  <a:lnTo>
                    <a:pt x="6043" y="1465148"/>
                  </a:lnTo>
                  <a:lnTo>
                    <a:pt x="4134" y="1449583"/>
                  </a:lnTo>
                  <a:lnTo>
                    <a:pt x="2544" y="1432431"/>
                  </a:lnTo>
                  <a:lnTo>
                    <a:pt x="954" y="1414325"/>
                  </a:lnTo>
                  <a:lnTo>
                    <a:pt x="318" y="1395267"/>
                  </a:lnTo>
                  <a:lnTo>
                    <a:pt x="0" y="1375256"/>
                  </a:lnTo>
                  <a:lnTo>
                    <a:pt x="318" y="1354926"/>
                  </a:lnTo>
                  <a:lnTo>
                    <a:pt x="954" y="1333962"/>
                  </a:lnTo>
                  <a:lnTo>
                    <a:pt x="2544" y="1312363"/>
                  </a:lnTo>
                  <a:lnTo>
                    <a:pt x="4452" y="1290763"/>
                  </a:lnTo>
                  <a:lnTo>
                    <a:pt x="7315" y="1268846"/>
                  </a:lnTo>
                  <a:lnTo>
                    <a:pt x="11131" y="1246929"/>
                  </a:lnTo>
                  <a:lnTo>
                    <a:pt x="13357" y="1236447"/>
                  </a:lnTo>
                  <a:lnTo>
                    <a:pt x="15584" y="1225647"/>
                  </a:lnTo>
                  <a:lnTo>
                    <a:pt x="18446" y="1214847"/>
                  </a:lnTo>
                  <a:lnTo>
                    <a:pt x="21308" y="1204047"/>
                  </a:lnTo>
                  <a:lnTo>
                    <a:pt x="24489" y="1193248"/>
                  </a:lnTo>
                  <a:lnTo>
                    <a:pt x="27669" y="1183083"/>
                  </a:lnTo>
                  <a:lnTo>
                    <a:pt x="31486" y="1172601"/>
                  </a:lnTo>
                  <a:lnTo>
                    <a:pt x="35302" y="1162436"/>
                  </a:lnTo>
                  <a:lnTo>
                    <a:pt x="39436" y="1152272"/>
                  </a:lnTo>
                  <a:lnTo>
                    <a:pt x="43889" y="1142425"/>
                  </a:lnTo>
                  <a:lnTo>
                    <a:pt x="48978" y="1132578"/>
                  </a:lnTo>
                  <a:lnTo>
                    <a:pt x="54066" y="1123367"/>
                  </a:lnTo>
                  <a:lnTo>
                    <a:pt x="59473" y="1113838"/>
                  </a:lnTo>
                  <a:lnTo>
                    <a:pt x="64879" y="1104944"/>
                  </a:lnTo>
                  <a:lnTo>
                    <a:pt x="70922" y="1096050"/>
                  </a:lnTo>
                  <a:lnTo>
                    <a:pt x="77601" y="1087473"/>
                  </a:lnTo>
                  <a:lnTo>
                    <a:pt x="84280" y="1079215"/>
                  </a:lnTo>
                  <a:lnTo>
                    <a:pt x="91276" y="1071274"/>
                  </a:lnTo>
                  <a:lnTo>
                    <a:pt x="98591" y="1063968"/>
                  </a:lnTo>
                  <a:lnTo>
                    <a:pt x="106542" y="1056662"/>
                  </a:lnTo>
                  <a:lnTo>
                    <a:pt x="114811" y="1049674"/>
                  </a:lnTo>
                  <a:lnTo>
                    <a:pt x="123080" y="1043321"/>
                  </a:lnTo>
                  <a:lnTo>
                    <a:pt x="131985" y="1036651"/>
                  </a:lnTo>
                  <a:lnTo>
                    <a:pt x="141526" y="1031251"/>
                  </a:lnTo>
                  <a:lnTo>
                    <a:pt x="150749" y="1025851"/>
                  </a:lnTo>
                  <a:lnTo>
                    <a:pt x="160926" y="1021087"/>
                  </a:lnTo>
                  <a:lnTo>
                    <a:pt x="171740" y="1016322"/>
                  </a:lnTo>
                  <a:lnTo>
                    <a:pt x="182553" y="1012193"/>
                  </a:lnTo>
                  <a:lnTo>
                    <a:pt x="193684" y="1009016"/>
                  </a:lnTo>
                  <a:lnTo>
                    <a:pt x="205452" y="1005522"/>
                  </a:lnTo>
                  <a:lnTo>
                    <a:pt x="209904" y="1005522"/>
                  </a:lnTo>
                  <a:lnTo>
                    <a:pt x="218809" y="1005840"/>
                  </a:lnTo>
                  <a:lnTo>
                    <a:pt x="243298" y="1007428"/>
                  </a:lnTo>
                  <a:lnTo>
                    <a:pt x="280508" y="1009969"/>
                  </a:lnTo>
                  <a:lnTo>
                    <a:pt x="409313" y="1420361"/>
                  </a:lnTo>
                  <a:lnTo>
                    <a:pt x="397228" y="1297751"/>
                  </a:lnTo>
                  <a:lnTo>
                    <a:pt x="390867" y="1077309"/>
                  </a:lnTo>
                  <a:lnTo>
                    <a:pt x="382598" y="1056345"/>
                  </a:lnTo>
                  <a:lnTo>
                    <a:pt x="399136" y="1028392"/>
                  </a:lnTo>
                  <a:lnTo>
                    <a:pt x="436029" y="1028392"/>
                  </a:lnTo>
                  <a:lnTo>
                    <a:pt x="450976" y="1056345"/>
                  </a:lnTo>
                  <a:lnTo>
                    <a:pt x="443979" y="1081438"/>
                  </a:lnTo>
                  <a:lnTo>
                    <a:pt x="489141" y="1401937"/>
                  </a:lnTo>
                  <a:lnTo>
                    <a:pt x="481508" y="1015369"/>
                  </a:lnTo>
                  <a:lnTo>
                    <a:pt x="489459" y="1011875"/>
                  </a:lnTo>
                  <a:lnTo>
                    <a:pt x="495501" y="1009016"/>
                  </a:lnTo>
                  <a:lnTo>
                    <a:pt x="499000" y="1006793"/>
                  </a:lnTo>
                  <a:lnTo>
                    <a:pt x="499636" y="1005840"/>
                  </a:lnTo>
                  <a:lnTo>
                    <a:pt x="499954" y="1005522"/>
                  </a:lnTo>
                  <a:lnTo>
                    <a:pt x="505679" y="1004887"/>
                  </a:lnTo>
                  <a:close/>
                  <a:moveTo>
                    <a:pt x="2233205" y="1004887"/>
                  </a:moveTo>
                  <a:lnTo>
                    <a:pt x="2238276" y="1005205"/>
                  </a:lnTo>
                  <a:lnTo>
                    <a:pt x="2243665" y="1005522"/>
                  </a:lnTo>
                  <a:lnTo>
                    <a:pt x="2243665" y="1005840"/>
                  </a:lnTo>
                  <a:lnTo>
                    <a:pt x="2244299" y="1006793"/>
                  </a:lnTo>
                  <a:lnTo>
                    <a:pt x="2248102" y="1009016"/>
                  </a:lnTo>
                  <a:lnTo>
                    <a:pt x="2253808" y="1011875"/>
                  </a:lnTo>
                  <a:lnTo>
                    <a:pt x="2261732" y="1015369"/>
                  </a:lnTo>
                  <a:lnTo>
                    <a:pt x="2254441" y="1401937"/>
                  </a:lnTo>
                  <a:lnTo>
                    <a:pt x="2299133" y="1081438"/>
                  </a:lnTo>
                  <a:lnTo>
                    <a:pt x="2292160" y="1056345"/>
                  </a:lnTo>
                  <a:lnTo>
                    <a:pt x="2307374" y="1028392"/>
                  </a:lnTo>
                  <a:lnTo>
                    <a:pt x="2344142" y="1028392"/>
                  </a:lnTo>
                  <a:lnTo>
                    <a:pt x="2360307" y="1056345"/>
                  </a:lnTo>
                  <a:lnTo>
                    <a:pt x="2352066" y="1077309"/>
                  </a:lnTo>
                  <a:lnTo>
                    <a:pt x="2346044" y="1297751"/>
                  </a:lnTo>
                  <a:lnTo>
                    <a:pt x="2333682" y="1420361"/>
                  </a:lnTo>
                  <a:lnTo>
                    <a:pt x="2462052" y="1009969"/>
                  </a:lnTo>
                  <a:lnTo>
                    <a:pt x="2499137" y="1007428"/>
                  </a:lnTo>
                  <a:lnTo>
                    <a:pt x="2523860" y="1005840"/>
                  </a:lnTo>
                  <a:lnTo>
                    <a:pt x="2532735" y="1005522"/>
                  </a:lnTo>
                  <a:lnTo>
                    <a:pt x="2536855" y="1005522"/>
                  </a:lnTo>
                  <a:lnTo>
                    <a:pt x="2548266" y="1009016"/>
                  </a:lnTo>
                  <a:lnTo>
                    <a:pt x="2559677" y="1012193"/>
                  </a:lnTo>
                  <a:lnTo>
                    <a:pt x="2570453" y="1016322"/>
                  </a:lnTo>
                  <a:lnTo>
                    <a:pt x="2580913" y="1021087"/>
                  </a:lnTo>
                  <a:lnTo>
                    <a:pt x="2591056" y="1025851"/>
                  </a:lnTo>
                  <a:lnTo>
                    <a:pt x="2600882" y="1031251"/>
                  </a:lnTo>
                  <a:lnTo>
                    <a:pt x="2610391" y="1036651"/>
                  </a:lnTo>
                  <a:lnTo>
                    <a:pt x="2618949" y="1043321"/>
                  </a:lnTo>
                  <a:lnTo>
                    <a:pt x="2627507" y="1049674"/>
                  </a:lnTo>
                  <a:lnTo>
                    <a:pt x="2635431" y="1056662"/>
                  </a:lnTo>
                  <a:lnTo>
                    <a:pt x="2643355" y="1063968"/>
                  </a:lnTo>
                  <a:lnTo>
                    <a:pt x="2650962" y="1071274"/>
                  </a:lnTo>
                  <a:lnTo>
                    <a:pt x="2657618" y="1079215"/>
                  </a:lnTo>
                  <a:lnTo>
                    <a:pt x="2664274" y="1087473"/>
                  </a:lnTo>
                  <a:lnTo>
                    <a:pt x="2670614" y="1096050"/>
                  </a:lnTo>
                  <a:lnTo>
                    <a:pt x="2676636" y="1104944"/>
                  </a:lnTo>
                  <a:lnTo>
                    <a:pt x="2682341" y="1113838"/>
                  </a:lnTo>
                  <a:lnTo>
                    <a:pt x="2688047" y="1123367"/>
                  </a:lnTo>
                  <a:lnTo>
                    <a:pt x="2692801" y="1132578"/>
                  </a:lnTo>
                  <a:lnTo>
                    <a:pt x="2697872" y="1142425"/>
                  </a:lnTo>
                  <a:lnTo>
                    <a:pt x="2702310" y="1152272"/>
                  </a:lnTo>
                  <a:lnTo>
                    <a:pt x="2706430" y="1162436"/>
                  </a:lnTo>
                  <a:lnTo>
                    <a:pt x="2710551" y="1172601"/>
                  </a:lnTo>
                  <a:lnTo>
                    <a:pt x="2714037" y="1183083"/>
                  </a:lnTo>
                  <a:lnTo>
                    <a:pt x="2717207" y="1193248"/>
                  </a:lnTo>
                  <a:lnTo>
                    <a:pt x="2720694" y="1204047"/>
                  </a:lnTo>
                  <a:lnTo>
                    <a:pt x="2723229" y="1214847"/>
                  </a:lnTo>
                  <a:lnTo>
                    <a:pt x="2726082" y="1225647"/>
                  </a:lnTo>
                  <a:lnTo>
                    <a:pt x="2728618" y="1236447"/>
                  </a:lnTo>
                  <a:lnTo>
                    <a:pt x="2730836" y="1246929"/>
                  </a:lnTo>
                  <a:lnTo>
                    <a:pt x="2734640" y="1268846"/>
                  </a:lnTo>
                  <a:lnTo>
                    <a:pt x="2737176" y="1290763"/>
                  </a:lnTo>
                  <a:lnTo>
                    <a:pt x="2739394" y="1312363"/>
                  </a:lnTo>
                  <a:lnTo>
                    <a:pt x="2740979" y="1333962"/>
                  </a:lnTo>
                  <a:lnTo>
                    <a:pt x="2741613" y="1354926"/>
                  </a:lnTo>
                  <a:lnTo>
                    <a:pt x="2741613" y="1375256"/>
                  </a:lnTo>
                  <a:lnTo>
                    <a:pt x="2741296" y="1395267"/>
                  </a:lnTo>
                  <a:lnTo>
                    <a:pt x="2740662" y="1414325"/>
                  </a:lnTo>
                  <a:lnTo>
                    <a:pt x="2739394" y="1432431"/>
                  </a:lnTo>
                  <a:lnTo>
                    <a:pt x="2737493" y="1449583"/>
                  </a:lnTo>
                  <a:lnTo>
                    <a:pt x="2735591" y="1465148"/>
                  </a:lnTo>
                  <a:lnTo>
                    <a:pt x="2733689" y="1479759"/>
                  </a:lnTo>
                  <a:lnTo>
                    <a:pt x="2731470" y="1493100"/>
                  </a:lnTo>
                  <a:lnTo>
                    <a:pt x="2728935" y="1504853"/>
                  </a:lnTo>
                  <a:lnTo>
                    <a:pt x="2726716" y="1515017"/>
                  </a:lnTo>
                  <a:lnTo>
                    <a:pt x="2724180" y="1522641"/>
                  </a:lnTo>
                  <a:lnTo>
                    <a:pt x="2721962" y="1529311"/>
                  </a:lnTo>
                  <a:lnTo>
                    <a:pt x="2721962" y="1530582"/>
                  </a:lnTo>
                  <a:lnTo>
                    <a:pt x="2721328" y="1532170"/>
                  </a:lnTo>
                  <a:lnTo>
                    <a:pt x="2720694" y="1533758"/>
                  </a:lnTo>
                  <a:lnTo>
                    <a:pt x="2719426" y="1535346"/>
                  </a:lnTo>
                  <a:lnTo>
                    <a:pt x="2718158" y="1536617"/>
                  </a:lnTo>
                  <a:lnTo>
                    <a:pt x="2716573" y="1538523"/>
                  </a:lnTo>
                  <a:lnTo>
                    <a:pt x="2711819" y="1542017"/>
                  </a:lnTo>
                  <a:lnTo>
                    <a:pt x="2705796" y="1545511"/>
                  </a:lnTo>
                  <a:lnTo>
                    <a:pt x="2698506" y="1548687"/>
                  </a:lnTo>
                  <a:lnTo>
                    <a:pt x="2689948" y="1552499"/>
                  </a:lnTo>
                  <a:lnTo>
                    <a:pt x="2680122" y="1556628"/>
                  </a:lnTo>
                  <a:lnTo>
                    <a:pt x="2671881" y="1653826"/>
                  </a:lnTo>
                  <a:lnTo>
                    <a:pt x="2664908" y="1730695"/>
                  </a:lnTo>
                  <a:lnTo>
                    <a:pt x="2657935" y="1800894"/>
                  </a:lnTo>
                  <a:lnTo>
                    <a:pt x="2657618" y="1806293"/>
                  </a:lnTo>
                  <a:lnTo>
                    <a:pt x="2656350" y="1811058"/>
                  </a:lnTo>
                  <a:lnTo>
                    <a:pt x="2655399" y="1817728"/>
                  </a:lnTo>
                  <a:lnTo>
                    <a:pt x="2652230" y="1836152"/>
                  </a:lnTo>
                  <a:lnTo>
                    <a:pt x="2648109" y="1859339"/>
                  </a:lnTo>
                  <a:lnTo>
                    <a:pt x="2645890" y="1872363"/>
                  </a:lnTo>
                  <a:lnTo>
                    <a:pt x="2643038" y="1885068"/>
                  </a:lnTo>
                  <a:lnTo>
                    <a:pt x="2639551" y="1897774"/>
                  </a:lnTo>
                  <a:lnTo>
                    <a:pt x="2635431" y="1910162"/>
                  </a:lnTo>
                  <a:lnTo>
                    <a:pt x="2633529" y="1916197"/>
                  </a:lnTo>
                  <a:lnTo>
                    <a:pt x="2630993" y="1921914"/>
                  </a:lnTo>
                  <a:lnTo>
                    <a:pt x="2628458" y="1927632"/>
                  </a:lnTo>
                  <a:lnTo>
                    <a:pt x="2625605" y="1932397"/>
                  </a:lnTo>
                  <a:lnTo>
                    <a:pt x="2622752" y="1937479"/>
                  </a:lnTo>
                  <a:lnTo>
                    <a:pt x="2619583" y="1941926"/>
                  </a:lnTo>
                  <a:lnTo>
                    <a:pt x="2616413" y="1946055"/>
                  </a:lnTo>
                  <a:lnTo>
                    <a:pt x="2612926" y="1949867"/>
                  </a:lnTo>
                  <a:lnTo>
                    <a:pt x="2609123" y="1952726"/>
                  </a:lnTo>
                  <a:lnTo>
                    <a:pt x="2605002" y="1955267"/>
                  </a:lnTo>
                  <a:lnTo>
                    <a:pt x="2600882" y="1957490"/>
                  </a:lnTo>
                  <a:lnTo>
                    <a:pt x="2596444" y="1959078"/>
                  </a:lnTo>
                  <a:lnTo>
                    <a:pt x="2410704" y="1985443"/>
                  </a:lnTo>
                  <a:lnTo>
                    <a:pt x="2405633" y="1985760"/>
                  </a:lnTo>
                  <a:lnTo>
                    <a:pt x="2400561" y="1986078"/>
                  </a:lnTo>
                  <a:lnTo>
                    <a:pt x="2397075" y="1986078"/>
                  </a:lnTo>
                  <a:lnTo>
                    <a:pt x="2393271" y="1985760"/>
                  </a:lnTo>
                  <a:lnTo>
                    <a:pt x="2385981" y="1985125"/>
                  </a:lnTo>
                  <a:lnTo>
                    <a:pt x="2327660" y="2443162"/>
                  </a:lnTo>
                  <a:lnTo>
                    <a:pt x="2211651" y="2443162"/>
                  </a:lnTo>
                  <a:lnTo>
                    <a:pt x="2168545" y="1866963"/>
                  </a:lnTo>
                  <a:lnTo>
                    <a:pt x="2165375" y="1862516"/>
                  </a:lnTo>
                  <a:lnTo>
                    <a:pt x="2162522" y="1857433"/>
                  </a:lnTo>
                  <a:lnTo>
                    <a:pt x="2156817" y="1847904"/>
                  </a:lnTo>
                  <a:lnTo>
                    <a:pt x="2148576" y="2326906"/>
                  </a:lnTo>
                  <a:lnTo>
                    <a:pt x="2063630" y="2320235"/>
                  </a:lnTo>
                  <a:lnTo>
                    <a:pt x="1992313" y="1798670"/>
                  </a:lnTo>
                  <a:lnTo>
                    <a:pt x="2157768" y="1798670"/>
                  </a:lnTo>
                  <a:lnTo>
                    <a:pt x="2443668" y="1798670"/>
                  </a:lnTo>
                  <a:lnTo>
                    <a:pt x="2170129" y="1529946"/>
                  </a:lnTo>
                  <a:lnTo>
                    <a:pt x="2587569" y="1399079"/>
                  </a:lnTo>
                  <a:lnTo>
                    <a:pt x="2517204" y="1414008"/>
                  </a:lnTo>
                  <a:lnTo>
                    <a:pt x="2151746" y="1511841"/>
                  </a:lnTo>
                  <a:lnTo>
                    <a:pt x="2111808" y="1472771"/>
                  </a:lnTo>
                  <a:lnTo>
                    <a:pt x="2108956" y="1423219"/>
                  </a:lnTo>
                  <a:lnTo>
                    <a:pt x="2103250" y="1464513"/>
                  </a:lnTo>
                  <a:lnTo>
                    <a:pt x="2093741" y="1455301"/>
                  </a:lnTo>
                  <a:lnTo>
                    <a:pt x="2095009" y="1426078"/>
                  </a:lnTo>
                  <a:lnTo>
                    <a:pt x="2096911" y="1393361"/>
                  </a:lnTo>
                  <a:lnTo>
                    <a:pt x="2099447" y="1358103"/>
                  </a:lnTo>
                  <a:lnTo>
                    <a:pt x="2103250" y="1320621"/>
                  </a:lnTo>
                  <a:lnTo>
                    <a:pt x="2105152" y="1301563"/>
                  </a:lnTo>
                  <a:lnTo>
                    <a:pt x="2107371" y="1282504"/>
                  </a:lnTo>
                  <a:lnTo>
                    <a:pt x="2109906" y="1262811"/>
                  </a:lnTo>
                  <a:lnTo>
                    <a:pt x="2113076" y="1243752"/>
                  </a:lnTo>
                  <a:lnTo>
                    <a:pt x="2115929" y="1224059"/>
                  </a:lnTo>
                  <a:lnTo>
                    <a:pt x="2119415" y="1205318"/>
                  </a:lnTo>
                  <a:lnTo>
                    <a:pt x="2123219" y="1186577"/>
                  </a:lnTo>
                  <a:lnTo>
                    <a:pt x="2127339" y="1168154"/>
                  </a:lnTo>
                  <a:lnTo>
                    <a:pt x="2131777" y="1150366"/>
                  </a:lnTo>
                  <a:lnTo>
                    <a:pt x="2136214" y="1133214"/>
                  </a:lnTo>
                  <a:lnTo>
                    <a:pt x="2140969" y="1116379"/>
                  </a:lnTo>
                  <a:lnTo>
                    <a:pt x="2146674" y="1100497"/>
                  </a:lnTo>
                  <a:lnTo>
                    <a:pt x="2152379" y="1085568"/>
                  </a:lnTo>
                  <a:lnTo>
                    <a:pt x="2158719" y="1071274"/>
                  </a:lnTo>
                  <a:lnTo>
                    <a:pt x="2165058" y="1058568"/>
                  </a:lnTo>
                  <a:lnTo>
                    <a:pt x="2168545" y="1052533"/>
                  </a:lnTo>
                  <a:lnTo>
                    <a:pt x="2172031" y="1046815"/>
                  </a:lnTo>
                  <a:lnTo>
                    <a:pt x="2175518" y="1041416"/>
                  </a:lnTo>
                  <a:lnTo>
                    <a:pt x="2179321" y="1036333"/>
                  </a:lnTo>
                  <a:lnTo>
                    <a:pt x="2183125" y="1031569"/>
                  </a:lnTo>
                  <a:lnTo>
                    <a:pt x="2187245" y="1027122"/>
                  </a:lnTo>
                  <a:lnTo>
                    <a:pt x="2191366" y="1023310"/>
                  </a:lnTo>
                  <a:lnTo>
                    <a:pt x="2195486" y="1019498"/>
                  </a:lnTo>
                  <a:lnTo>
                    <a:pt x="2199607" y="1016004"/>
                  </a:lnTo>
                  <a:lnTo>
                    <a:pt x="2204044" y="1013146"/>
                  </a:lnTo>
                  <a:lnTo>
                    <a:pt x="2208799" y="1010922"/>
                  </a:lnTo>
                  <a:lnTo>
                    <a:pt x="2213236" y="1008699"/>
                  </a:lnTo>
                  <a:lnTo>
                    <a:pt x="2217991" y="1007111"/>
                  </a:lnTo>
                  <a:lnTo>
                    <a:pt x="2223062" y="1005840"/>
                  </a:lnTo>
                  <a:lnTo>
                    <a:pt x="2227817" y="1005205"/>
                  </a:lnTo>
                  <a:lnTo>
                    <a:pt x="2233205" y="1004887"/>
                  </a:lnTo>
                  <a:close/>
                  <a:moveTo>
                    <a:pt x="1560668" y="914401"/>
                  </a:moveTo>
                  <a:lnTo>
                    <a:pt x="1571788" y="914401"/>
                  </a:lnTo>
                  <a:lnTo>
                    <a:pt x="1582591" y="915671"/>
                  </a:lnTo>
                  <a:lnTo>
                    <a:pt x="1594029" y="917258"/>
                  </a:lnTo>
                  <a:lnTo>
                    <a:pt x="1604514" y="919480"/>
                  </a:lnTo>
                  <a:lnTo>
                    <a:pt x="1615317" y="922021"/>
                  </a:lnTo>
                  <a:lnTo>
                    <a:pt x="1625802" y="925196"/>
                  </a:lnTo>
                  <a:lnTo>
                    <a:pt x="1636287" y="928688"/>
                  </a:lnTo>
                  <a:lnTo>
                    <a:pt x="1646772" y="933133"/>
                  </a:lnTo>
                  <a:lnTo>
                    <a:pt x="1656939" y="937261"/>
                  </a:lnTo>
                  <a:lnTo>
                    <a:pt x="1666788" y="942023"/>
                  </a:lnTo>
                  <a:lnTo>
                    <a:pt x="1676638" y="946786"/>
                  </a:lnTo>
                  <a:lnTo>
                    <a:pt x="1686487" y="952183"/>
                  </a:lnTo>
                  <a:lnTo>
                    <a:pt x="1695384" y="957263"/>
                  </a:lnTo>
                  <a:lnTo>
                    <a:pt x="1704598" y="962978"/>
                  </a:lnTo>
                  <a:lnTo>
                    <a:pt x="1712859" y="968693"/>
                  </a:lnTo>
                  <a:lnTo>
                    <a:pt x="1721120" y="974726"/>
                  </a:lnTo>
                  <a:lnTo>
                    <a:pt x="1729063" y="980441"/>
                  </a:lnTo>
                  <a:lnTo>
                    <a:pt x="1736371" y="986473"/>
                  </a:lnTo>
                  <a:lnTo>
                    <a:pt x="1750033" y="997586"/>
                  </a:lnTo>
                  <a:lnTo>
                    <a:pt x="1762106" y="1008698"/>
                  </a:lnTo>
                  <a:lnTo>
                    <a:pt x="1771956" y="1018858"/>
                  </a:lnTo>
                  <a:lnTo>
                    <a:pt x="1779264" y="1027748"/>
                  </a:lnTo>
                  <a:lnTo>
                    <a:pt x="1782441" y="1031558"/>
                  </a:lnTo>
                  <a:lnTo>
                    <a:pt x="1784665" y="1034733"/>
                  </a:lnTo>
                  <a:lnTo>
                    <a:pt x="1786254" y="1037908"/>
                  </a:lnTo>
                  <a:lnTo>
                    <a:pt x="1787207" y="1040448"/>
                  </a:lnTo>
                  <a:lnTo>
                    <a:pt x="1788160" y="1045845"/>
                  </a:lnTo>
                  <a:lnTo>
                    <a:pt x="1788478" y="1053783"/>
                  </a:lnTo>
                  <a:lnTo>
                    <a:pt x="1789113" y="1076643"/>
                  </a:lnTo>
                  <a:lnTo>
                    <a:pt x="1789113" y="1107440"/>
                  </a:lnTo>
                  <a:lnTo>
                    <a:pt x="1788478" y="1144588"/>
                  </a:lnTo>
                  <a:lnTo>
                    <a:pt x="1787525" y="1187133"/>
                  </a:lnTo>
                  <a:lnTo>
                    <a:pt x="1786254" y="1233488"/>
                  </a:lnTo>
                  <a:lnTo>
                    <a:pt x="1784347" y="1282383"/>
                  </a:lnTo>
                  <a:lnTo>
                    <a:pt x="1782123" y="1331913"/>
                  </a:lnTo>
                  <a:lnTo>
                    <a:pt x="1672507" y="1331913"/>
                  </a:lnTo>
                  <a:lnTo>
                    <a:pt x="1674096" y="1293813"/>
                  </a:lnTo>
                  <a:lnTo>
                    <a:pt x="1674732" y="1258253"/>
                  </a:lnTo>
                  <a:lnTo>
                    <a:pt x="1675685" y="1225550"/>
                  </a:lnTo>
                  <a:lnTo>
                    <a:pt x="1676002" y="1197293"/>
                  </a:lnTo>
                  <a:lnTo>
                    <a:pt x="1675685" y="1174115"/>
                  </a:lnTo>
                  <a:lnTo>
                    <a:pt x="1674732" y="1156970"/>
                  </a:lnTo>
                  <a:lnTo>
                    <a:pt x="1674096" y="1150938"/>
                  </a:lnTo>
                  <a:lnTo>
                    <a:pt x="1673143" y="1147445"/>
                  </a:lnTo>
                  <a:lnTo>
                    <a:pt x="1672825" y="1145858"/>
                  </a:lnTo>
                  <a:lnTo>
                    <a:pt x="1672507" y="1144905"/>
                  </a:lnTo>
                  <a:lnTo>
                    <a:pt x="1672190" y="1144905"/>
                  </a:lnTo>
                  <a:lnTo>
                    <a:pt x="1671237" y="1145540"/>
                  </a:lnTo>
                  <a:lnTo>
                    <a:pt x="1669648" y="1147445"/>
                  </a:lnTo>
                  <a:lnTo>
                    <a:pt x="1668059" y="1149668"/>
                  </a:lnTo>
                  <a:lnTo>
                    <a:pt x="1666471" y="1151890"/>
                  </a:lnTo>
                  <a:lnTo>
                    <a:pt x="1654079" y="1331913"/>
                  </a:lnTo>
                  <a:lnTo>
                    <a:pt x="1602608" y="1331913"/>
                  </a:lnTo>
                  <a:lnTo>
                    <a:pt x="1602290" y="1283335"/>
                  </a:lnTo>
                  <a:lnTo>
                    <a:pt x="1598477" y="1283653"/>
                  </a:lnTo>
                  <a:lnTo>
                    <a:pt x="1586721" y="1284605"/>
                  </a:lnTo>
                  <a:lnTo>
                    <a:pt x="1568293" y="1285240"/>
                  </a:lnTo>
                  <a:lnTo>
                    <a:pt x="1556537" y="1285558"/>
                  </a:lnTo>
                  <a:lnTo>
                    <a:pt x="1543828" y="1285558"/>
                  </a:lnTo>
                  <a:lnTo>
                    <a:pt x="1529213" y="1285240"/>
                  </a:lnTo>
                  <a:lnTo>
                    <a:pt x="1513009" y="1284605"/>
                  </a:lnTo>
                  <a:lnTo>
                    <a:pt x="1496169" y="1283653"/>
                  </a:lnTo>
                  <a:lnTo>
                    <a:pt x="1477741" y="1282383"/>
                  </a:lnTo>
                  <a:lnTo>
                    <a:pt x="1457724" y="1280478"/>
                  </a:lnTo>
                  <a:lnTo>
                    <a:pt x="1437390" y="1277620"/>
                  </a:lnTo>
                  <a:lnTo>
                    <a:pt x="1415467" y="1274763"/>
                  </a:lnTo>
                  <a:lnTo>
                    <a:pt x="1392908" y="1270953"/>
                  </a:lnTo>
                  <a:lnTo>
                    <a:pt x="1381787" y="1268730"/>
                  </a:lnTo>
                  <a:lnTo>
                    <a:pt x="1370349" y="1266508"/>
                  </a:lnTo>
                  <a:lnTo>
                    <a:pt x="1359547" y="1263968"/>
                  </a:lnTo>
                  <a:lnTo>
                    <a:pt x="1348426" y="1261110"/>
                  </a:lnTo>
                  <a:lnTo>
                    <a:pt x="1328092" y="1254760"/>
                  </a:lnTo>
                  <a:lnTo>
                    <a:pt x="1308710" y="1248410"/>
                  </a:lnTo>
                  <a:lnTo>
                    <a:pt x="1290282" y="1241743"/>
                  </a:lnTo>
                  <a:lnTo>
                    <a:pt x="1273443" y="1234440"/>
                  </a:lnTo>
                  <a:lnTo>
                    <a:pt x="1257556" y="1227455"/>
                  </a:lnTo>
                  <a:lnTo>
                    <a:pt x="1243259" y="1220153"/>
                  </a:lnTo>
                  <a:lnTo>
                    <a:pt x="1229914" y="1213485"/>
                  </a:lnTo>
                  <a:lnTo>
                    <a:pt x="1218794" y="1207135"/>
                  </a:lnTo>
                  <a:lnTo>
                    <a:pt x="1208626" y="1201103"/>
                  </a:lnTo>
                  <a:lnTo>
                    <a:pt x="1200366" y="1196340"/>
                  </a:lnTo>
                  <a:lnTo>
                    <a:pt x="1189245" y="1188720"/>
                  </a:lnTo>
                  <a:lnTo>
                    <a:pt x="1185115" y="1186180"/>
                  </a:lnTo>
                  <a:lnTo>
                    <a:pt x="1204814" y="1331913"/>
                  </a:lnTo>
                  <a:lnTo>
                    <a:pt x="1152071" y="1331913"/>
                  </a:lnTo>
                  <a:lnTo>
                    <a:pt x="1149529" y="1296670"/>
                  </a:lnTo>
                  <a:lnTo>
                    <a:pt x="1143810" y="1297305"/>
                  </a:lnTo>
                  <a:lnTo>
                    <a:pt x="1135549" y="1299210"/>
                  </a:lnTo>
                  <a:lnTo>
                    <a:pt x="1112355" y="1303655"/>
                  </a:lnTo>
                  <a:lnTo>
                    <a:pt x="1082489" y="1309688"/>
                  </a:lnTo>
                  <a:lnTo>
                    <a:pt x="1066285" y="1313180"/>
                  </a:lnTo>
                  <a:lnTo>
                    <a:pt x="1049445" y="1316038"/>
                  </a:lnTo>
                  <a:lnTo>
                    <a:pt x="1032606" y="1318895"/>
                  </a:lnTo>
                  <a:lnTo>
                    <a:pt x="1015766" y="1321118"/>
                  </a:lnTo>
                  <a:lnTo>
                    <a:pt x="999880" y="1322388"/>
                  </a:lnTo>
                  <a:lnTo>
                    <a:pt x="984629" y="1323658"/>
                  </a:lnTo>
                  <a:lnTo>
                    <a:pt x="977639" y="1323658"/>
                  </a:lnTo>
                  <a:lnTo>
                    <a:pt x="970649" y="1323658"/>
                  </a:lnTo>
                  <a:lnTo>
                    <a:pt x="964295" y="1323340"/>
                  </a:lnTo>
                  <a:lnTo>
                    <a:pt x="958575" y="1323023"/>
                  </a:lnTo>
                  <a:lnTo>
                    <a:pt x="953174" y="1322070"/>
                  </a:lnTo>
                  <a:lnTo>
                    <a:pt x="948090" y="1320483"/>
                  </a:lnTo>
                  <a:lnTo>
                    <a:pt x="943960" y="1319213"/>
                  </a:lnTo>
                  <a:lnTo>
                    <a:pt x="940783" y="1317625"/>
                  </a:lnTo>
                  <a:lnTo>
                    <a:pt x="934746" y="1305560"/>
                  </a:lnTo>
                  <a:lnTo>
                    <a:pt x="928709" y="1295083"/>
                  </a:lnTo>
                  <a:lnTo>
                    <a:pt x="917271" y="1275398"/>
                  </a:lnTo>
                  <a:lnTo>
                    <a:pt x="912505" y="1266508"/>
                  </a:lnTo>
                  <a:lnTo>
                    <a:pt x="908057" y="1257935"/>
                  </a:lnTo>
                  <a:lnTo>
                    <a:pt x="904244" y="1249680"/>
                  </a:lnTo>
                  <a:lnTo>
                    <a:pt x="902338" y="1244918"/>
                  </a:lnTo>
                  <a:lnTo>
                    <a:pt x="901067" y="1240790"/>
                  </a:lnTo>
                  <a:lnTo>
                    <a:pt x="900114" y="1236663"/>
                  </a:lnTo>
                  <a:lnTo>
                    <a:pt x="899161" y="1232535"/>
                  </a:lnTo>
                  <a:lnTo>
                    <a:pt x="898843" y="1228408"/>
                  </a:lnTo>
                  <a:lnTo>
                    <a:pt x="898525" y="1223963"/>
                  </a:lnTo>
                  <a:lnTo>
                    <a:pt x="898843" y="1219835"/>
                  </a:lnTo>
                  <a:lnTo>
                    <a:pt x="899161" y="1215390"/>
                  </a:lnTo>
                  <a:lnTo>
                    <a:pt x="900431" y="1210628"/>
                  </a:lnTo>
                  <a:lnTo>
                    <a:pt x="901385" y="1205865"/>
                  </a:lnTo>
                  <a:lnTo>
                    <a:pt x="903291" y="1201103"/>
                  </a:lnTo>
                  <a:lnTo>
                    <a:pt x="905197" y="1195705"/>
                  </a:lnTo>
                  <a:lnTo>
                    <a:pt x="908057" y="1190943"/>
                  </a:lnTo>
                  <a:lnTo>
                    <a:pt x="910916" y="1185228"/>
                  </a:lnTo>
                  <a:lnTo>
                    <a:pt x="914729" y="1179513"/>
                  </a:lnTo>
                  <a:lnTo>
                    <a:pt x="918542" y="1173480"/>
                  </a:lnTo>
                  <a:lnTo>
                    <a:pt x="922990" y="1167765"/>
                  </a:lnTo>
                  <a:lnTo>
                    <a:pt x="928391" y="1161098"/>
                  </a:lnTo>
                  <a:lnTo>
                    <a:pt x="939512" y="1146810"/>
                  </a:lnTo>
                  <a:lnTo>
                    <a:pt x="949361" y="1133793"/>
                  </a:lnTo>
                  <a:lnTo>
                    <a:pt x="967154" y="1109345"/>
                  </a:lnTo>
                  <a:lnTo>
                    <a:pt x="976050" y="1096963"/>
                  </a:lnTo>
                  <a:lnTo>
                    <a:pt x="985900" y="1084580"/>
                  </a:lnTo>
                  <a:lnTo>
                    <a:pt x="997338" y="1070928"/>
                  </a:lnTo>
                  <a:lnTo>
                    <a:pt x="1004328" y="1063943"/>
                  </a:lnTo>
                  <a:lnTo>
                    <a:pt x="1011318" y="1056323"/>
                  </a:lnTo>
                  <a:lnTo>
                    <a:pt x="1017673" y="1045528"/>
                  </a:lnTo>
                  <a:lnTo>
                    <a:pt x="1024663" y="1035368"/>
                  </a:lnTo>
                  <a:lnTo>
                    <a:pt x="1031335" y="1025525"/>
                  </a:lnTo>
                  <a:lnTo>
                    <a:pt x="1038007" y="1016318"/>
                  </a:lnTo>
                  <a:lnTo>
                    <a:pt x="1044997" y="1008063"/>
                  </a:lnTo>
                  <a:lnTo>
                    <a:pt x="1051669" y="1000443"/>
                  </a:lnTo>
                  <a:lnTo>
                    <a:pt x="1058659" y="993141"/>
                  </a:lnTo>
                  <a:lnTo>
                    <a:pt x="1065967" y="986473"/>
                  </a:lnTo>
                  <a:lnTo>
                    <a:pt x="1073593" y="980123"/>
                  </a:lnTo>
                  <a:lnTo>
                    <a:pt x="1080583" y="974091"/>
                  </a:lnTo>
                  <a:lnTo>
                    <a:pt x="1088208" y="968693"/>
                  </a:lnTo>
                  <a:lnTo>
                    <a:pt x="1096151" y="963931"/>
                  </a:lnTo>
                  <a:lnTo>
                    <a:pt x="1104094" y="959168"/>
                  </a:lnTo>
                  <a:lnTo>
                    <a:pt x="1111720" y="954723"/>
                  </a:lnTo>
                  <a:lnTo>
                    <a:pt x="1119663" y="950913"/>
                  </a:lnTo>
                  <a:lnTo>
                    <a:pt x="1127924" y="947738"/>
                  </a:lnTo>
                  <a:lnTo>
                    <a:pt x="1136185" y="944246"/>
                  </a:lnTo>
                  <a:lnTo>
                    <a:pt x="1145081" y="941388"/>
                  </a:lnTo>
                  <a:lnTo>
                    <a:pt x="1153660" y="938531"/>
                  </a:lnTo>
                  <a:lnTo>
                    <a:pt x="1162238" y="935991"/>
                  </a:lnTo>
                  <a:lnTo>
                    <a:pt x="1171452" y="933768"/>
                  </a:lnTo>
                  <a:lnTo>
                    <a:pt x="1180349" y="931863"/>
                  </a:lnTo>
                  <a:lnTo>
                    <a:pt x="1199412" y="928053"/>
                  </a:lnTo>
                  <a:lnTo>
                    <a:pt x="1218794" y="924561"/>
                  </a:lnTo>
                  <a:lnTo>
                    <a:pt x="1239128" y="921703"/>
                  </a:lnTo>
                  <a:lnTo>
                    <a:pt x="1282021" y="915988"/>
                  </a:lnTo>
                  <a:lnTo>
                    <a:pt x="1284881" y="915671"/>
                  </a:lnTo>
                  <a:lnTo>
                    <a:pt x="1287740" y="915671"/>
                  </a:lnTo>
                  <a:lnTo>
                    <a:pt x="1292824" y="915671"/>
                  </a:lnTo>
                  <a:lnTo>
                    <a:pt x="1366537" y="1187768"/>
                  </a:lnTo>
                  <a:lnTo>
                    <a:pt x="1368125" y="1176973"/>
                  </a:lnTo>
                  <a:lnTo>
                    <a:pt x="1393226" y="990283"/>
                  </a:lnTo>
                  <a:lnTo>
                    <a:pt x="1386236" y="972186"/>
                  </a:lnTo>
                  <a:lnTo>
                    <a:pt x="1400216" y="947738"/>
                  </a:lnTo>
                  <a:lnTo>
                    <a:pt x="1432306" y="947421"/>
                  </a:lnTo>
                  <a:lnTo>
                    <a:pt x="1445968" y="972186"/>
                  </a:lnTo>
                  <a:lnTo>
                    <a:pt x="1439614" y="993776"/>
                  </a:lnTo>
                  <a:lnTo>
                    <a:pt x="1462490" y="1190943"/>
                  </a:lnTo>
                  <a:lnTo>
                    <a:pt x="1522858" y="924243"/>
                  </a:lnTo>
                  <a:lnTo>
                    <a:pt x="1529530" y="921386"/>
                  </a:lnTo>
                  <a:lnTo>
                    <a:pt x="1534932" y="918846"/>
                  </a:lnTo>
                  <a:lnTo>
                    <a:pt x="1537791" y="916940"/>
                  </a:lnTo>
                  <a:lnTo>
                    <a:pt x="1538427" y="915988"/>
                  </a:lnTo>
                  <a:lnTo>
                    <a:pt x="1549865" y="915036"/>
                  </a:lnTo>
                  <a:lnTo>
                    <a:pt x="1560668" y="914401"/>
                  </a:lnTo>
                  <a:close/>
                  <a:moveTo>
                    <a:pt x="170497" y="661035"/>
                  </a:moveTo>
                  <a:lnTo>
                    <a:pt x="168576" y="681657"/>
                  </a:lnTo>
                  <a:lnTo>
                    <a:pt x="168275" y="683619"/>
                  </a:lnTo>
                  <a:lnTo>
                    <a:pt x="167640" y="691889"/>
                  </a:lnTo>
                  <a:lnTo>
                    <a:pt x="167640" y="695282"/>
                  </a:lnTo>
                  <a:lnTo>
                    <a:pt x="167322" y="700477"/>
                  </a:lnTo>
                  <a:lnTo>
                    <a:pt x="167640" y="700795"/>
                  </a:lnTo>
                  <a:lnTo>
                    <a:pt x="167640" y="695282"/>
                  </a:lnTo>
                  <a:lnTo>
                    <a:pt x="168275" y="684891"/>
                  </a:lnTo>
                  <a:lnTo>
                    <a:pt x="168576" y="681657"/>
                  </a:lnTo>
                  <a:lnTo>
                    <a:pt x="169545" y="675349"/>
                  </a:lnTo>
                  <a:lnTo>
                    <a:pt x="170497" y="668033"/>
                  </a:lnTo>
                  <a:lnTo>
                    <a:pt x="170497" y="664534"/>
                  </a:lnTo>
                  <a:lnTo>
                    <a:pt x="170497" y="661035"/>
                  </a:lnTo>
                  <a:close/>
                  <a:moveTo>
                    <a:pt x="2571454" y="661035"/>
                  </a:moveTo>
                  <a:lnTo>
                    <a:pt x="2571454" y="664534"/>
                  </a:lnTo>
                  <a:lnTo>
                    <a:pt x="2571137" y="668033"/>
                  </a:lnTo>
                  <a:lnTo>
                    <a:pt x="2572406" y="675349"/>
                  </a:lnTo>
                  <a:lnTo>
                    <a:pt x="2573358" y="683619"/>
                  </a:lnTo>
                  <a:lnTo>
                    <a:pt x="2573992" y="691889"/>
                  </a:lnTo>
                  <a:lnTo>
                    <a:pt x="2574310" y="700795"/>
                  </a:lnTo>
                  <a:lnTo>
                    <a:pt x="2574627" y="700477"/>
                  </a:lnTo>
                  <a:lnTo>
                    <a:pt x="2573675" y="684891"/>
                  </a:lnTo>
                  <a:lnTo>
                    <a:pt x="2571454" y="661035"/>
                  </a:lnTo>
                  <a:close/>
                  <a:moveTo>
                    <a:pt x="197485" y="574519"/>
                  </a:moveTo>
                  <a:lnTo>
                    <a:pt x="195897" y="575155"/>
                  </a:lnTo>
                  <a:lnTo>
                    <a:pt x="194310" y="576109"/>
                  </a:lnTo>
                  <a:lnTo>
                    <a:pt x="192405" y="577381"/>
                  </a:lnTo>
                  <a:lnTo>
                    <a:pt x="190817" y="579290"/>
                  </a:lnTo>
                  <a:lnTo>
                    <a:pt x="189230" y="581198"/>
                  </a:lnTo>
                  <a:lnTo>
                    <a:pt x="186690" y="585969"/>
                  </a:lnTo>
                  <a:lnTo>
                    <a:pt x="189865" y="582789"/>
                  </a:lnTo>
                  <a:lnTo>
                    <a:pt x="192722" y="579608"/>
                  </a:lnTo>
                  <a:lnTo>
                    <a:pt x="195897" y="576745"/>
                  </a:lnTo>
                  <a:lnTo>
                    <a:pt x="199390" y="574519"/>
                  </a:lnTo>
                  <a:lnTo>
                    <a:pt x="197485" y="574519"/>
                  </a:lnTo>
                  <a:close/>
                  <a:moveTo>
                    <a:pt x="2542584" y="574518"/>
                  </a:moveTo>
                  <a:lnTo>
                    <a:pt x="2545757" y="576745"/>
                  </a:lnTo>
                  <a:lnTo>
                    <a:pt x="2549247" y="579608"/>
                  </a:lnTo>
                  <a:lnTo>
                    <a:pt x="2552102" y="582788"/>
                  </a:lnTo>
                  <a:lnTo>
                    <a:pt x="2555274" y="585969"/>
                  </a:lnTo>
                  <a:lnTo>
                    <a:pt x="2552102" y="581198"/>
                  </a:lnTo>
                  <a:lnTo>
                    <a:pt x="2550833" y="579290"/>
                  </a:lnTo>
                  <a:lnTo>
                    <a:pt x="2549247" y="577381"/>
                  </a:lnTo>
                  <a:lnTo>
                    <a:pt x="2547660" y="576109"/>
                  </a:lnTo>
                  <a:lnTo>
                    <a:pt x="2545757" y="575155"/>
                  </a:lnTo>
                  <a:lnTo>
                    <a:pt x="2544488" y="574518"/>
                  </a:lnTo>
                  <a:lnTo>
                    <a:pt x="2542584" y="574518"/>
                  </a:lnTo>
                  <a:close/>
                  <a:moveTo>
                    <a:pt x="331470" y="485775"/>
                  </a:moveTo>
                  <a:lnTo>
                    <a:pt x="347662" y="485775"/>
                  </a:lnTo>
                  <a:lnTo>
                    <a:pt x="363537" y="486729"/>
                  </a:lnTo>
                  <a:lnTo>
                    <a:pt x="378460" y="488638"/>
                  </a:lnTo>
                  <a:lnTo>
                    <a:pt x="393700" y="490864"/>
                  </a:lnTo>
                  <a:lnTo>
                    <a:pt x="407988" y="493409"/>
                  </a:lnTo>
                  <a:lnTo>
                    <a:pt x="421323" y="497226"/>
                  </a:lnTo>
                  <a:lnTo>
                    <a:pt x="434658" y="501043"/>
                  </a:lnTo>
                  <a:lnTo>
                    <a:pt x="447040" y="505178"/>
                  </a:lnTo>
                  <a:lnTo>
                    <a:pt x="459105" y="509631"/>
                  </a:lnTo>
                  <a:lnTo>
                    <a:pt x="470535" y="514402"/>
                  </a:lnTo>
                  <a:lnTo>
                    <a:pt x="481013" y="519491"/>
                  </a:lnTo>
                  <a:lnTo>
                    <a:pt x="491173" y="524580"/>
                  </a:lnTo>
                  <a:lnTo>
                    <a:pt x="500698" y="529670"/>
                  </a:lnTo>
                  <a:lnTo>
                    <a:pt x="509270" y="534759"/>
                  </a:lnTo>
                  <a:lnTo>
                    <a:pt x="517208" y="539848"/>
                  </a:lnTo>
                  <a:lnTo>
                    <a:pt x="524510" y="544301"/>
                  </a:lnTo>
                  <a:lnTo>
                    <a:pt x="536575" y="552889"/>
                  </a:lnTo>
                  <a:lnTo>
                    <a:pt x="545465" y="559569"/>
                  </a:lnTo>
                  <a:lnTo>
                    <a:pt x="550863" y="564340"/>
                  </a:lnTo>
                  <a:lnTo>
                    <a:pt x="552450" y="565612"/>
                  </a:lnTo>
                  <a:lnTo>
                    <a:pt x="550863" y="569747"/>
                  </a:lnTo>
                  <a:lnTo>
                    <a:pt x="548005" y="574837"/>
                  </a:lnTo>
                  <a:lnTo>
                    <a:pt x="544195" y="581198"/>
                  </a:lnTo>
                  <a:lnTo>
                    <a:pt x="539750" y="587878"/>
                  </a:lnTo>
                  <a:lnTo>
                    <a:pt x="534035" y="595512"/>
                  </a:lnTo>
                  <a:lnTo>
                    <a:pt x="530860" y="599647"/>
                  </a:lnTo>
                  <a:lnTo>
                    <a:pt x="527050" y="603463"/>
                  </a:lnTo>
                  <a:lnTo>
                    <a:pt x="523240" y="607280"/>
                  </a:lnTo>
                  <a:lnTo>
                    <a:pt x="518795" y="610779"/>
                  </a:lnTo>
                  <a:lnTo>
                    <a:pt x="514350" y="614278"/>
                  </a:lnTo>
                  <a:lnTo>
                    <a:pt x="509588" y="617777"/>
                  </a:lnTo>
                  <a:lnTo>
                    <a:pt x="504508" y="620640"/>
                  </a:lnTo>
                  <a:lnTo>
                    <a:pt x="498793" y="623502"/>
                  </a:lnTo>
                  <a:lnTo>
                    <a:pt x="493078" y="626047"/>
                  </a:lnTo>
                  <a:lnTo>
                    <a:pt x="487045" y="627955"/>
                  </a:lnTo>
                  <a:lnTo>
                    <a:pt x="480695" y="629228"/>
                  </a:lnTo>
                  <a:lnTo>
                    <a:pt x="474028" y="630500"/>
                  </a:lnTo>
                  <a:lnTo>
                    <a:pt x="466725" y="630818"/>
                  </a:lnTo>
                  <a:lnTo>
                    <a:pt x="459423" y="630818"/>
                  </a:lnTo>
                  <a:lnTo>
                    <a:pt x="451803" y="630182"/>
                  </a:lnTo>
                  <a:lnTo>
                    <a:pt x="443548" y="628910"/>
                  </a:lnTo>
                  <a:lnTo>
                    <a:pt x="434975" y="626683"/>
                  </a:lnTo>
                  <a:lnTo>
                    <a:pt x="426403" y="624139"/>
                  </a:lnTo>
                  <a:lnTo>
                    <a:pt x="417195" y="620322"/>
                  </a:lnTo>
                  <a:lnTo>
                    <a:pt x="407353" y="615869"/>
                  </a:lnTo>
                  <a:lnTo>
                    <a:pt x="396557" y="610461"/>
                  </a:lnTo>
                  <a:lnTo>
                    <a:pt x="385127" y="605690"/>
                  </a:lnTo>
                  <a:lnTo>
                    <a:pt x="408305" y="616823"/>
                  </a:lnTo>
                  <a:lnTo>
                    <a:pt x="430848" y="627955"/>
                  </a:lnTo>
                  <a:lnTo>
                    <a:pt x="441643" y="632727"/>
                  </a:lnTo>
                  <a:lnTo>
                    <a:pt x="452120" y="637180"/>
                  </a:lnTo>
                  <a:lnTo>
                    <a:pt x="462280" y="641315"/>
                  </a:lnTo>
                  <a:lnTo>
                    <a:pt x="472440" y="645132"/>
                  </a:lnTo>
                  <a:lnTo>
                    <a:pt x="481965" y="648312"/>
                  </a:lnTo>
                  <a:lnTo>
                    <a:pt x="491173" y="650539"/>
                  </a:lnTo>
                  <a:lnTo>
                    <a:pt x="500063" y="652129"/>
                  </a:lnTo>
                  <a:lnTo>
                    <a:pt x="504190" y="652447"/>
                  </a:lnTo>
                  <a:lnTo>
                    <a:pt x="508318" y="652447"/>
                  </a:lnTo>
                  <a:lnTo>
                    <a:pt x="512128" y="652447"/>
                  </a:lnTo>
                  <a:lnTo>
                    <a:pt x="515620" y="652129"/>
                  </a:lnTo>
                  <a:lnTo>
                    <a:pt x="519430" y="651493"/>
                  </a:lnTo>
                  <a:lnTo>
                    <a:pt x="522923" y="650539"/>
                  </a:lnTo>
                  <a:lnTo>
                    <a:pt x="526415" y="649267"/>
                  </a:lnTo>
                  <a:lnTo>
                    <a:pt x="529590" y="647676"/>
                  </a:lnTo>
                  <a:lnTo>
                    <a:pt x="532765" y="646086"/>
                  </a:lnTo>
                  <a:lnTo>
                    <a:pt x="535623" y="643541"/>
                  </a:lnTo>
                  <a:lnTo>
                    <a:pt x="536893" y="651493"/>
                  </a:lnTo>
                  <a:lnTo>
                    <a:pt x="537210" y="659127"/>
                  </a:lnTo>
                  <a:lnTo>
                    <a:pt x="537845" y="673440"/>
                  </a:lnTo>
                  <a:lnTo>
                    <a:pt x="537845" y="687118"/>
                  </a:lnTo>
                  <a:lnTo>
                    <a:pt x="537210" y="700159"/>
                  </a:lnTo>
                  <a:lnTo>
                    <a:pt x="538163" y="699205"/>
                  </a:lnTo>
                  <a:lnTo>
                    <a:pt x="539433" y="697932"/>
                  </a:lnTo>
                  <a:lnTo>
                    <a:pt x="540703" y="697296"/>
                  </a:lnTo>
                  <a:lnTo>
                    <a:pt x="541973" y="696660"/>
                  </a:lnTo>
                  <a:lnTo>
                    <a:pt x="542925" y="697296"/>
                  </a:lnTo>
                  <a:lnTo>
                    <a:pt x="543243" y="698251"/>
                  </a:lnTo>
                  <a:lnTo>
                    <a:pt x="543878" y="699841"/>
                  </a:lnTo>
                  <a:lnTo>
                    <a:pt x="543878" y="702067"/>
                  </a:lnTo>
                  <a:lnTo>
                    <a:pt x="544195" y="708429"/>
                  </a:lnTo>
                  <a:lnTo>
                    <a:pt x="544195" y="716063"/>
                  </a:lnTo>
                  <a:lnTo>
                    <a:pt x="543878" y="725287"/>
                  </a:lnTo>
                  <a:lnTo>
                    <a:pt x="542925" y="735466"/>
                  </a:lnTo>
                  <a:lnTo>
                    <a:pt x="540703" y="757413"/>
                  </a:lnTo>
                  <a:lnTo>
                    <a:pt x="537528" y="779042"/>
                  </a:lnTo>
                  <a:lnTo>
                    <a:pt x="534670" y="796536"/>
                  </a:lnTo>
                  <a:lnTo>
                    <a:pt x="533083" y="802898"/>
                  </a:lnTo>
                  <a:lnTo>
                    <a:pt x="531813" y="807669"/>
                  </a:lnTo>
                  <a:lnTo>
                    <a:pt x="531178" y="808623"/>
                  </a:lnTo>
                  <a:lnTo>
                    <a:pt x="530860" y="809577"/>
                  </a:lnTo>
                  <a:lnTo>
                    <a:pt x="530543" y="809577"/>
                  </a:lnTo>
                  <a:lnTo>
                    <a:pt x="529908" y="808623"/>
                  </a:lnTo>
                  <a:lnTo>
                    <a:pt x="528638" y="820392"/>
                  </a:lnTo>
                  <a:lnTo>
                    <a:pt x="526733" y="831525"/>
                  </a:lnTo>
                  <a:lnTo>
                    <a:pt x="524510" y="842657"/>
                  </a:lnTo>
                  <a:lnTo>
                    <a:pt x="521335" y="853154"/>
                  </a:lnTo>
                  <a:lnTo>
                    <a:pt x="518478" y="863650"/>
                  </a:lnTo>
                  <a:lnTo>
                    <a:pt x="514985" y="873829"/>
                  </a:lnTo>
                  <a:lnTo>
                    <a:pt x="510858" y="883689"/>
                  </a:lnTo>
                  <a:lnTo>
                    <a:pt x="506730" y="892913"/>
                  </a:lnTo>
                  <a:lnTo>
                    <a:pt x="502285" y="902138"/>
                  </a:lnTo>
                  <a:lnTo>
                    <a:pt x="497205" y="911044"/>
                  </a:lnTo>
                  <a:lnTo>
                    <a:pt x="492443" y="919314"/>
                  </a:lnTo>
                  <a:lnTo>
                    <a:pt x="486728" y="927584"/>
                  </a:lnTo>
                  <a:lnTo>
                    <a:pt x="481013" y="935536"/>
                  </a:lnTo>
                  <a:lnTo>
                    <a:pt x="475615" y="943170"/>
                  </a:lnTo>
                  <a:lnTo>
                    <a:pt x="469583" y="950167"/>
                  </a:lnTo>
                  <a:lnTo>
                    <a:pt x="463550" y="957165"/>
                  </a:lnTo>
                  <a:lnTo>
                    <a:pt x="457200" y="963209"/>
                  </a:lnTo>
                  <a:lnTo>
                    <a:pt x="450850" y="969252"/>
                  </a:lnTo>
                  <a:lnTo>
                    <a:pt x="443865" y="974659"/>
                  </a:lnTo>
                  <a:lnTo>
                    <a:pt x="437198" y="980067"/>
                  </a:lnTo>
                  <a:lnTo>
                    <a:pt x="430530" y="984838"/>
                  </a:lnTo>
                  <a:lnTo>
                    <a:pt x="423545" y="989609"/>
                  </a:lnTo>
                  <a:lnTo>
                    <a:pt x="416878" y="993744"/>
                  </a:lnTo>
                  <a:lnTo>
                    <a:pt x="410210" y="997243"/>
                  </a:lnTo>
                  <a:lnTo>
                    <a:pt x="402908" y="1000742"/>
                  </a:lnTo>
                  <a:lnTo>
                    <a:pt x="396240" y="1003286"/>
                  </a:lnTo>
                  <a:lnTo>
                    <a:pt x="389255" y="1006149"/>
                  </a:lnTo>
                  <a:lnTo>
                    <a:pt x="382587" y="1008057"/>
                  </a:lnTo>
                  <a:lnTo>
                    <a:pt x="375920" y="1009330"/>
                  </a:lnTo>
                  <a:lnTo>
                    <a:pt x="369252" y="1010602"/>
                  </a:lnTo>
                  <a:lnTo>
                    <a:pt x="362585" y="1011238"/>
                  </a:lnTo>
                  <a:lnTo>
                    <a:pt x="356235" y="1011238"/>
                  </a:lnTo>
                  <a:lnTo>
                    <a:pt x="351155" y="1011238"/>
                  </a:lnTo>
                  <a:lnTo>
                    <a:pt x="345440" y="1010602"/>
                  </a:lnTo>
                  <a:lnTo>
                    <a:pt x="339725" y="1009330"/>
                  </a:lnTo>
                  <a:lnTo>
                    <a:pt x="334010" y="1007421"/>
                  </a:lnTo>
                  <a:lnTo>
                    <a:pt x="327977" y="1005831"/>
                  </a:lnTo>
                  <a:lnTo>
                    <a:pt x="321945" y="1002968"/>
                  </a:lnTo>
                  <a:lnTo>
                    <a:pt x="315595" y="1000105"/>
                  </a:lnTo>
                  <a:lnTo>
                    <a:pt x="309245" y="996607"/>
                  </a:lnTo>
                  <a:lnTo>
                    <a:pt x="302895" y="992790"/>
                  </a:lnTo>
                  <a:lnTo>
                    <a:pt x="296227" y="988655"/>
                  </a:lnTo>
                  <a:lnTo>
                    <a:pt x="289877" y="984202"/>
                  </a:lnTo>
                  <a:lnTo>
                    <a:pt x="282892" y="979430"/>
                  </a:lnTo>
                  <a:lnTo>
                    <a:pt x="276542" y="974023"/>
                  </a:lnTo>
                  <a:lnTo>
                    <a:pt x="269875" y="968298"/>
                  </a:lnTo>
                  <a:lnTo>
                    <a:pt x="263207" y="962254"/>
                  </a:lnTo>
                  <a:lnTo>
                    <a:pt x="256540" y="955893"/>
                  </a:lnTo>
                  <a:lnTo>
                    <a:pt x="250190" y="949213"/>
                  </a:lnTo>
                  <a:lnTo>
                    <a:pt x="243840" y="941897"/>
                  </a:lnTo>
                  <a:lnTo>
                    <a:pt x="237490" y="934900"/>
                  </a:lnTo>
                  <a:lnTo>
                    <a:pt x="231457" y="927266"/>
                  </a:lnTo>
                  <a:lnTo>
                    <a:pt x="225425" y="919314"/>
                  </a:lnTo>
                  <a:lnTo>
                    <a:pt x="219710" y="911044"/>
                  </a:lnTo>
                  <a:lnTo>
                    <a:pt x="214312" y="902774"/>
                  </a:lnTo>
                  <a:lnTo>
                    <a:pt x="208915" y="893868"/>
                  </a:lnTo>
                  <a:lnTo>
                    <a:pt x="203517" y="885280"/>
                  </a:lnTo>
                  <a:lnTo>
                    <a:pt x="198755" y="875737"/>
                  </a:lnTo>
                  <a:lnTo>
                    <a:pt x="194310" y="866195"/>
                  </a:lnTo>
                  <a:lnTo>
                    <a:pt x="190182" y="856971"/>
                  </a:lnTo>
                  <a:lnTo>
                    <a:pt x="186055" y="846792"/>
                  </a:lnTo>
                  <a:lnTo>
                    <a:pt x="182245" y="836932"/>
                  </a:lnTo>
                  <a:lnTo>
                    <a:pt x="179070" y="826754"/>
                  </a:lnTo>
                  <a:lnTo>
                    <a:pt x="176212" y="816257"/>
                  </a:lnTo>
                  <a:lnTo>
                    <a:pt x="173990" y="822937"/>
                  </a:lnTo>
                  <a:lnTo>
                    <a:pt x="172402" y="826117"/>
                  </a:lnTo>
                  <a:lnTo>
                    <a:pt x="171450" y="828344"/>
                  </a:lnTo>
                  <a:lnTo>
                    <a:pt x="169862" y="830252"/>
                  </a:lnTo>
                  <a:lnTo>
                    <a:pt x="168275" y="831525"/>
                  </a:lnTo>
                  <a:lnTo>
                    <a:pt x="167322" y="832479"/>
                  </a:lnTo>
                  <a:lnTo>
                    <a:pt x="165417" y="832797"/>
                  </a:lnTo>
                  <a:lnTo>
                    <a:pt x="163830" y="832479"/>
                  </a:lnTo>
                  <a:lnTo>
                    <a:pt x="162242" y="831207"/>
                  </a:lnTo>
                  <a:lnTo>
                    <a:pt x="160655" y="829616"/>
                  </a:lnTo>
                  <a:lnTo>
                    <a:pt x="159385" y="827390"/>
                  </a:lnTo>
                  <a:lnTo>
                    <a:pt x="157797" y="824845"/>
                  </a:lnTo>
                  <a:lnTo>
                    <a:pt x="156210" y="821346"/>
                  </a:lnTo>
                  <a:lnTo>
                    <a:pt x="153987" y="813076"/>
                  </a:lnTo>
                  <a:lnTo>
                    <a:pt x="152082" y="803534"/>
                  </a:lnTo>
                  <a:lnTo>
                    <a:pt x="150495" y="792083"/>
                  </a:lnTo>
                  <a:lnTo>
                    <a:pt x="149542" y="779678"/>
                  </a:lnTo>
                  <a:lnTo>
                    <a:pt x="149225" y="766637"/>
                  </a:lnTo>
                  <a:lnTo>
                    <a:pt x="149542" y="753914"/>
                  </a:lnTo>
                  <a:lnTo>
                    <a:pt x="150177" y="742781"/>
                  </a:lnTo>
                  <a:lnTo>
                    <a:pt x="151765" y="732285"/>
                  </a:lnTo>
                  <a:lnTo>
                    <a:pt x="153352" y="722742"/>
                  </a:lnTo>
                  <a:lnTo>
                    <a:pt x="155257" y="714790"/>
                  </a:lnTo>
                  <a:lnTo>
                    <a:pt x="157797" y="708429"/>
                  </a:lnTo>
                  <a:lnTo>
                    <a:pt x="159067" y="705884"/>
                  </a:lnTo>
                  <a:lnTo>
                    <a:pt x="160337" y="703976"/>
                  </a:lnTo>
                  <a:lnTo>
                    <a:pt x="161607" y="702067"/>
                  </a:lnTo>
                  <a:lnTo>
                    <a:pt x="163195" y="700795"/>
                  </a:lnTo>
                  <a:lnTo>
                    <a:pt x="158432" y="696024"/>
                  </a:lnTo>
                  <a:lnTo>
                    <a:pt x="154622" y="690617"/>
                  </a:lnTo>
                  <a:lnTo>
                    <a:pt x="151447" y="685209"/>
                  </a:lnTo>
                  <a:lnTo>
                    <a:pt x="148907" y="679166"/>
                  </a:lnTo>
                  <a:lnTo>
                    <a:pt x="147002" y="672804"/>
                  </a:lnTo>
                  <a:lnTo>
                    <a:pt x="145097" y="666443"/>
                  </a:lnTo>
                  <a:lnTo>
                    <a:pt x="143827" y="659763"/>
                  </a:lnTo>
                  <a:lnTo>
                    <a:pt x="143192" y="653083"/>
                  </a:lnTo>
                  <a:lnTo>
                    <a:pt x="142875" y="646086"/>
                  </a:lnTo>
                  <a:lnTo>
                    <a:pt x="142875" y="639088"/>
                  </a:lnTo>
                  <a:lnTo>
                    <a:pt x="143510" y="632090"/>
                  </a:lnTo>
                  <a:lnTo>
                    <a:pt x="144145" y="624775"/>
                  </a:lnTo>
                  <a:lnTo>
                    <a:pt x="145415" y="617777"/>
                  </a:lnTo>
                  <a:lnTo>
                    <a:pt x="146367" y="610461"/>
                  </a:lnTo>
                  <a:lnTo>
                    <a:pt x="148272" y="603782"/>
                  </a:lnTo>
                  <a:lnTo>
                    <a:pt x="149860" y="596466"/>
                  </a:lnTo>
                  <a:lnTo>
                    <a:pt x="154305" y="583425"/>
                  </a:lnTo>
                  <a:lnTo>
                    <a:pt x="159385" y="570702"/>
                  </a:lnTo>
                  <a:lnTo>
                    <a:pt x="164465" y="558933"/>
                  </a:lnTo>
                  <a:lnTo>
                    <a:pt x="169862" y="548436"/>
                  </a:lnTo>
                  <a:lnTo>
                    <a:pt x="174942" y="539212"/>
                  </a:lnTo>
                  <a:lnTo>
                    <a:pt x="180022" y="532214"/>
                  </a:lnTo>
                  <a:lnTo>
                    <a:pt x="182562" y="529034"/>
                  </a:lnTo>
                  <a:lnTo>
                    <a:pt x="184467" y="526807"/>
                  </a:lnTo>
                  <a:lnTo>
                    <a:pt x="186690" y="525535"/>
                  </a:lnTo>
                  <a:lnTo>
                    <a:pt x="188277" y="524262"/>
                  </a:lnTo>
                  <a:lnTo>
                    <a:pt x="198120" y="519491"/>
                  </a:lnTo>
                  <a:lnTo>
                    <a:pt x="207327" y="514720"/>
                  </a:lnTo>
                  <a:lnTo>
                    <a:pt x="216852" y="510585"/>
                  </a:lnTo>
                  <a:lnTo>
                    <a:pt x="226377" y="507086"/>
                  </a:lnTo>
                  <a:lnTo>
                    <a:pt x="235267" y="503587"/>
                  </a:lnTo>
                  <a:lnTo>
                    <a:pt x="244792" y="500407"/>
                  </a:lnTo>
                  <a:lnTo>
                    <a:pt x="253682" y="497862"/>
                  </a:lnTo>
                  <a:lnTo>
                    <a:pt x="262572" y="495317"/>
                  </a:lnTo>
                  <a:lnTo>
                    <a:pt x="271780" y="493409"/>
                  </a:lnTo>
                  <a:lnTo>
                    <a:pt x="280352" y="491501"/>
                  </a:lnTo>
                  <a:lnTo>
                    <a:pt x="288925" y="489910"/>
                  </a:lnTo>
                  <a:lnTo>
                    <a:pt x="298132" y="488638"/>
                  </a:lnTo>
                  <a:lnTo>
                    <a:pt x="306387" y="487365"/>
                  </a:lnTo>
                  <a:lnTo>
                    <a:pt x="314960" y="486729"/>
                  </a:lnTo>
                  <a:lnTo>
                    <a:pt x="323215" y="486093"/>
                  </a:lnTo>
                  <a:lnTo>
                    <a:pt x="331470" y="485775"/>
                  </a:lnTo>
                  <a:close/>
                  <a:moveTo>
                    <a:pt x="2394109" y="485775"/>
                  </a:moveTo>
                  <a:lnTo>
                    <a:pt x="2410607" y="485775"/>
                  </a:lnTo>
                  <a:lnTo>
                    <a:pt x="2418538" y="486093"/>
                  </a:lnTo>
                  <a:lnTo>
                    <a:pt x="2427104" y="486729"/>
                  </a:lnTo>
                  <a:lnTo>
                    <a:pt x="2435352" y="487365"/>
                  </a:lnTo>
                  <a:lnTo>
                    <a:pt x="2443918" y="488638"/>
                  </a:lnTo>
                  <a:lnTo>
                    <a:pt x="2452801" y="489910"/>
                  </a:lnTo>
                  <a:lnTo>
                    <a:pt x="2461367" y="491500"/>
                  </a:lnTo>
                  <a:lnTo>
                    <a:pt x="2470250" y="493409"/>
                  </a:lnTo>
                  <a:lnTo>
                    <a:pt x="2479451" y="495317"/>
                  </a:lnTo>
                  <a:lnTo>
                    <a:pt x="2488334" y="497862"/>
                  </a:lnTo>
                  <a:lnTo>
                    <a:pt x="2497534" y="500407"/>
                  </a:lnTo>
                  <a:lnTo>
                    <a:pt x="2506417" y="503587"/>
                  </a:lnTo>
                  <a:lnTo>
                    <a:pt x="2515935" y="507086"/>
                  </a:lnTo>
                  <a:lnTo>
                    <a:pt x="2525135" y="510585"/>
                  </a:lnTo>
                  <a:lnTo>
                    <a:pt x="2534653" y="514720"/>
                  </a:lnTo>
                  <a:lnTo>
                    <a:pt x="2543853" y="519491"/>
                  </a:lnTo>
                  <a:lnTo>
                    <a:pt x="2553371" y="524262"/>
                  </a:lnTo>
                  <a:lnTo>
                    <a:pt x="2555274" y="525535"/>
                  </a:lnTo>
                  <a:lnTo>
                    <a:pt x="2557178" y="526807"/>
                  </a:lnTo>
                  <a:lnTo>
                    <a:pt x="2559399" y="529033"/>
                  </a:lnTo>
                  <a:lnTo>
                    <a:pt x="2561620" y="532214"/>
                  </a:lnTo>
                  <a:lnTo>
                    <a:pt x="2566378" y="539212"/>
                  </a:lnTo>
                  <a:lnTo>
                    <a:pt x="2571772" y="548436"/>
                  </a:lnTo>
                  <a:lnTo>
                    <a:pt x="2577482" y="558933"/>
                  </a:lnTo>
                  <a:lnTo>
                    <a:pt x="2582558" y="570702"/>
                  </a:lnTo>
                  <a:lnTo>
                    <a:pt x="2587634" y="583425"/>
                  </a:lnTo>
                  <a:lnTo>
                    <a:pt x="2591759" y="596466"/>
                  </a:lnTo>
                  <a:lnTo>
                    <a:pt x="2593662" y="603782"/>
                  </a:lnTo>
                  <a:lnTo>
                    <a:pt x="2594931" y="610461"/>
                  </a:lnTo>
                  <a:lnTo>
                    <a:pt x="2596517" y="617777"/>
                  </a:lnTo>
                  <a:lnTo>
                    <a:pt x="2597786" y="624775"/>
                  </a:lnTo>
                  <a:lnTo>
                    <a:pt x="2598421" y="632090"/>
                  </a:lnTo>
                  <a:lnTo>
                    <a:pt x="2598738" y="639088"/>
                  </a:lnTo>
                  <a:lnTo>
                    <a:pt x="2598738" y="646086"/>
                  </a:lnTo>
                  <a:lnTo>
                    <a:pt x="2598421" y="653083"/>
                  </a:lnTo>
                  <a:lnTo>
                    <a:pt x="2598104" y="659763"/>
                  </a:lnTo>
                  <a:lnTo>
                    <a:pt x="2596517" y="666443"/>
                  </a:lnTo>
                  <a:lnTo>
                    <a:pt x="2594931" y="672804"/>
                  </a:lnTo>
                  <a:lnTo>
                    <a:pt x="2592710" y="679166"/>
                  </a:lnTo>
                  <a:lnTo>
                    <a:pt x="2590172" y="685209"/>
                  </a:lnTo>
                  <a:lnTo>
                    <a:pt x="2586683" y="690617"/>
                  </a:lnTo>
                  <a:lnTo>
                    <a:pt x="2583193" y="696024"/>
                  </a:lnTo>
                  <a:lnTo>
                    <a:pt x="2578434" y="700795"/>
                  </a:lnTo>
                  <a:lnTo>
                    <a:pt x="2580020" y="702067"/>
                  </a:lnTo>
                  <a:lnTo>
                    <a:pt x="2581607" y="703976"/>
                  </a:lnTo>
                  <a:lnTo>
                    <a:pt x="2582558" y="705884"/>
                  </a:lnTo>
                  <a:lnTo>
                    <a:pt x="2584145" y="708429"/>
                  </a:lnTo>
                  <a:lnTo>
                    <a:pt x="2586365" y="714790"/>
                  </a:lnTo>
                  <a:lnTo>
                    <a:pt x="2588269" y="722742"/>
                  </a:lnTo>
                  <a:lnTo>
                    <a:pt x="2590172" y="732285"/>
                  </a:lnTo>
                  <a:lnTo>
                    <a:pt x="2591441" y="742781"/>
                  </a:lnTo>
                  <a:lnTo>
                    <a:pt x="2592076" y="753914"/>
                  </a:lnTo>
                  <a:lnTo>
                    <a:pt x="2592393" y="766637"/>
                  </a:lnTo>
                  <a:lnTo>
                    <a:pt x="2592076" y="779678"/>
                  </a:lnTo>
                  <a:lnTo>
                    <a:pt x="2591441" y="792083"/>
                  </a:lnTo>
                  <a:lnTo>
                    <a:pt x="2589855" y="803534"/>
                  </a:lnTo>
                  <a:lnTo>
                    <a:pt x="2587634" y="813076"/>
                  </a:lnTo>
                  <a:lnTo>
                    <a:pt x="2585414" y="821346"/>
                  </a:lnTo>
                  <a:lnTo>
                    <a:pt x="2584145" y="824845"/>
                  </a:lnTo>
                  <a:lnTo>
                    <a:pt x="2582558" y="827390"/>
                  </a:lnTo>
                  <a:lnTo>
                    <a:pt x="2581289" y="829616"/>
                  </a:lnTo>
                  <a:lnTo>
                    <a:pt x="2579703" y="831207"/>
                  </a:lnTo>
                  <a:lnTo>
                    <a:pt x="2577799" y="832479"/>
                  </a:lnTo>
                  <a:lnTo>
                    <a:pt x="2576213" y="832797"/>
                  </a:lnTo>
                  <a:lnTo>
                    <a:pt x="2574627" y="832479"/>
                  </a:lnTo>
                  <a:lnTo>
                    <a:pt x="2573358" y="831525"/>
                  </a:lnTo>
                  <a:lnTo>
                    <a:pt x="2571772" y="830252"/>
                  </a:lnTo>
                  <a:lnTo>
                    <a:pt x="2570503" y="828344"/>
                  </a:lnTo>
                  <a:lnTo>
                    <a:pt x="2569234" y="826117"/>
                  </a:lnTo>
                  <a:lnTo>
                    <a:pt x="2567965" y="822936"/>
                  </a:lnTo>
                  <a:lnTo>
                    <a:pt x="2565744" y="816257"/>
                  </a:lnTo>
                  <a:lnTo>
                    <a:pt x="2562889" y="826753"/>
                  </a:lnTo>
                  <a:lnTo>
                    <a:pt x="2559399" y="836932"/>
                  </a:lnTo>
                  <a:lnTo>
                    <a:pt x="2555592" y="846792"/>
                  </a:lnTo>
                  <a:lnTo>
                    <a:pt x="2551785" y="856971"/>
                  </a:lnTo>
                  <a:lnTo>
                    <a:pt x="2547343" y="866195"/>
                  </a:lnTo>
                  <a:lnTo>
                    <a:pt x="2542902" y="875737"/>
                  </a:lnTo>
                  <a:lnTo>
                    <a:pt x="2537825" y="885280"/>
                  </a:lnTo>
                  <a:lnTo>
                    <a:pt x="2533067" y="893868"/>
                  </a:lnTo>
                  <a:lnTo>
                    <a:pt x="2527356" y="902774"/>
                  </a:lnTo>
                  <a:lnTo>
                    <a:pt x="2522280" y="911044"/>
                  </a:lnTo>
                  <a:lnTo>
                    <a:pt x="2516252" y="919314"/>
                  </a:lnTo>
                  <a:lnTo>
                    <a:pt x="2510224" y="927266"/>
                  </a:lnTo>
                  <a:lnTo>
                    <a:pt x="2504197" y="934900"/>
                  </a:lnTo>
                  <a:lnTo>
                    <a:pt x="2497851" y="941897"/>
                  </a:lnTo>
                  <a:lnTo>
                    <a:pt x="2491824" y="949213"/>
                  </a:lnTo>
                  <a:lnTo>
                    <a:pt x="2484844" y="955893"/>
                  </a:lnTo>
                  <a:lnTo>
                    <a:pt x="2478499" y="962254"/>
                  </a:lnTo>
                  <a:lnTo>
                    <a:pt x="2472154" y="968298"/>
                  </a:lnTo>
                  <a:lnTo>
                    <a:pt x="2465492" y="974023"/>
                  </a:lnTo>
                  <a:lnTo>
                    <a:pt x="2458829" y="979430"/>
                  </a:lnTo>
                  <a:lnTo>
                    <a:pt x="2452167" y="984202"/>
                  </a:lnTo>
                  <a:lnTo>
                    <a:pt x="2445505" y="988654"/>
                  </a:lnTo>
                  <a:lnTo>
                    <a:pt x="2439159" y="992789"/>
                  </a:lnTo>
                  <a:lnTo>
                    <a:pt x="2432814" y="996607"/>
                  </a:lnTo>
                  <a:lnTo>
                    <a:pt x="2426469" y="1000105"/>
                  </a:lnTo>
                  <a:lnTo>
                    <a:pt x="2420124" y="1002968"/>
                  </a:lnTo>
                  <a:lnTo>
                    <a:pt x="2413462" y="1005831"/>
                  </a:lnTo>
                  <a:lnTo>
                    <a:pt x="2408069" y="1007421"/>
                  </a:lnTo>
                  <a:lnTo>
                    <a:pt x="2402041" y="1009330"/>
                  </a:lnTo>
                  <a:lnTo>
                    <a:pt x="2396330" y="1010602"/>
                  </a:lnTo>
                  <a:lnTo>
                    <a:pt x="2390937" y="1011238"/>
                  </a:lnTo>
                  <a:lnTo>
                    <a:pt x="2385861" y="1011238"/>
                  </a:lnTo>
                  <a:lnTo>
                    <a:pt x="2379516" y="1011238"/>
                  </a:lnTo>
                  <a:lnTo>
                    <a:pt x="2372536" y="1010602"/>
                  </a:lnTo>
                  <a:lnTo>
                    <a:pt x="2366191" y="1009330"/>
                  </a:lnTo>
                  <a:lnTo>
                    <a:pt x="2359529" y="1008057"/>
                  </a:lnTo>
                  <a:lnTo>
                    <a:pt x="2352866" y="1006149"/>
                  </a:lnTo>
                  <a:lnTo>
                    <a:pt x="2345887" y="1003286"/>
                  </a:lnTo>
                  <a:lnTo>
                    <a:pt x="2338907" y="1000742"/>
                  </a:lnTo>
                  <a:lnTo>
                    <a:pt x="2331928" y="997243"/>
                  </a:lnTo>
                  <a:lnTo>
                    <a:pt x="2325265" y="993744"/>
                  </a:lnTo>
                  <a:lnTo>
                    <a:pt x="2318286" y="989609"/>
                  </a:lnTo>
                  <a:lnTo>
                    <a:pt x="2311306" y="984838"/>
                  </a:lnTo>
                  <a:lnTo>
                    <a:pt x="2304644" y="980067"/>
                  </a:lnTo>
                  <a:lnTo>
                    <a:pt x="2297981" y="974659"/>
                  </a:lnTo>
                  <a:lnTo>
                    <a:pt x="2291636" y="969252"/>
                  </a:lnTo>
                  <a:lnTo>
                    <a:pt x="2284974" y="963208"/>
                  </a:lnTo>
                  <a:lnTo>
                    <a:pt x="2278629" y="957165"/>
                  </a:lnTo>
                  <a:lnTo>
                    <a:pt x="2272284" y="950167"/>
                  </a:lnTo>
                  <a:lnTo>
                    <a:pt x="2266256" y="943170"/>
                  </a:lnTo>
                  <a:lnTo>
                    <a:pt x="2260545" y="935536"/>
                  </a:lnTo>
                  <a:lnTo>
                    <a:pt x="2255152" y="927584"/>
                  </a:lnTo>
                  <a:lnTo>
                    <a:pt x="2249759" y="919314"/>
                  </a:lnTo>
                  <a:lnTo>
                    <a:pt x="2244365" y="911044"/>
                  </a:lnTo>
                  <a:lnTo>
                    <a:pt x="2239924" y="902138"/>
                  </a:lnTo>
                  <a:lnTo>
                    <a:pt x="2235482" y="892913"/>
                  </a:lnTo>
                  <a:lnTo>
                    <a:pt x="2231041" y="883689"/>
                  </a:lnTo>
                  <a:lnTo>
                    <a:pt x="2227234" y="873829"/>
                  </a:lnTo>
                  <a:lnTo>
                    <a:pt x="2223744" y="863650"/>
                  </a:lnTo>
                  <a:lnTo>
                    <a:pt x="2220571" y="853154"/>
                  </a:lnTo>
                  <a:lnTo>
                    <a:pt x="2217716" y="842657"/>
                  </a:lnTo>
                  <a:lnTo>
                    <a:pt x="2215178" y="831525"/>
                  </a:lnTo>
                  <a:lnTo>
                    <a:pt x="2213275" y="820392"/>
                  </a:lnTo>
                  <a:lnTo>
                    <a:pt x="2211688" y="808623"/>
                  </a:lnTo>
                  <a:lnTo>
                    <a:pt x="2211371" y="809577"/>
                  </a:lnTo>
                  <a:lnTo>
                    <a:pt x="2211054" y="809577"/>
                  </a:lnTo>
                  <a:lnTo>
                    <a:pt x="2210737" y="808623"/>
                  </a:lnTo>
                  <a:lnTo>
                    <a:pt x="2210419" y="807669"/>
                  </a:lnTo>
                  <a:lnTo>
                    <a:pt x="2208833" y="802898"/>
                  </a:lnTo>
                  <a:lnTo>
                    <a:pt x="2207564" y="796536"/>
                  </a:lnTo>
                  <a:lnTo>
                    <a:pt x="2204391" y="779042"/>
                  </a:lnTo>
                  <a:lnTo>
                    <a:pt x="2201536" y="757413"/>
                  </a:lnTo>
                  <a:lnTo>
                    <a:pt x="2198998" y="735465"/>
                  </a:lnTo>
                  <a:lnTo>
                    <a:pt x="2198364" y="725287"/>
                  </a:lnTo>
                  <a:lnTo>
                    <a:pt x="2198046" y="716063"/>
                  </a:lnTo>
                  <a:lnTo>
                    <a:pt x="2197412" y="708429"/>
                  </a:lnTo>
                  <a:lnTo>
                    <a:pt x="2198046" y="702067"/>
                  </a:lnTo>
                  <a:lnTo>
                    <a:pt x="2198364" y="699841"/>
                  </a:lnTo>
                  <a:lnTo>
                    <a:pt x="2198681" y="698250"/>
                  </a:lnTo>
                  <a:lnTo>
                    <a:pt x="2199315" y="697296"/>
                  </a:lnTo>
                  <a:lnTo>
                    <a:pt x="2200267" y="696660"/>
                  </a:lnTo>
                  <a:lnTo>
                    <a:pt x="2201219" y="697296"/>
                  </a:lnTo>
                  <a:lnTo>
                    <a:pt x="2202488" y="697932"/>
                  </a:lnTo>
                  <a:lnTo>
                    <a:pt x="2204074" y="699205"/>
                  </a:lnTo>
                  <a:lnTo>
                    <a:pt x="2205026" y="700159"/>
                  </a:lnTo>
                  <a:lnTo>
                    <a:pt x="2204391" y="687118"/>
                  </a:lnTo>
                  <a:lnTo>
                    <a:pt x="2204074" y="673440"/>
                  </a:lnTo>
                  <a:lnTo>
                    <a:pt x="2204709" y="659127"/>
                  </a:lnTo>
                  <a:lnTo>
                    <a:pt x="2205343" y="651493"/>
                  </a:lnTo>
                  <a:lnTo>
                    <a:pt x="2206295" y="643541"/>
                  </a:lnTo>
                  <a:lnTo>
                    <a:pt x="2209150" y="646086"/>
                  </a:lnTo>
                  <a:lnTo>
                    <a:pt x="2212323" y="647676"/>
                  </a:lnTo>
                  <a:lnTo>
                    <a:pt x="2215495" y="649267"/>
                  </a:lnTo>
                  <a:lnTo>
                    <a:pt x="2218985" y="650539"/>
                  </a:lnTo>
                  <a:lnTo>
                    <a:pt x="2222475" y="651493"/>
                  </a:lnTo>
                  <a:lnTo>
                    <a:pt x="2225965" y="652129"/>
                  </a:lnTo>
                  <a:lnTo>
                    <a:pt x="2229772" y="652447"/>
                  </a:lnTo>
                  <a:lnTo>
                    <a:pt x="2233896" y="652447"/>
                  </a:lnTo>
                  <a:lnTo>
                    <a:pt x="2238020" y="652447"/>
                  </a:lnTo>
                  <a:lnTo>
                    <a:pt x="2242145" y="652129"/>
                  </a:lnTo>
                  <a:lnTo>
                    <a:pt x="2251028" y="650539"/>
                  </a:lnTo>
                  <a:lnTo>
                    <a:pt x="2259911" y="648312"/>
                  </a:lnTo>
                  <a:lnTo>
                    <a:pt x="2269746" y="645132"/>
                  </a:lnTo>
                  <a:lnTo>
                    <a:pt x="2279581" y="641315"/>
                  </a:lnTo>
                  <a:lnTo>
                    <a:pt x="2289733" y="637180"/>
                  </a:lnTo>
                  <a:lnTo>
                    <a:pt x="2300519" y="632726"/>
                  </a:lnTo>
                  <a:lnTo>
                    <a:pt x="2310989" y="627955"/>
                  </a:lnTo>
                  <a:lnTo>
                    <a:pt x="2333514" y="616823"/>
                  </a:lnTo>
                  <a:lnTo>
                    <a:pt x="2356991" y="605690"/>
                  </a:lnTo>
                  <a:lnTo>
                    <a:pt x="2345569" y="610461"/>
                  </a:lnTo>
                  <a:lnTo>
                    <a:pt x="2334466" y="615868"/>
                  </a:lnTo>
                  <a:lnTo>
                    <a:pt x="2324948" y="620322"/>
                  </a:lnTo>
                  <a:lnTo>
                    <a:pt x="2315430" y="624138"/>
                  </a:lnTo>
                  <a:lnTo>
                    <a:pt x="2306865" y="626683"/>
                  </a:lnTo>
                  <a:lnTo>
                    <a:pt x="2298616" y="628910"/>
                  </a:lnTo>
                  <a:lnTo>
                    <a:pt x="2290367" y="630182"/>
                  </a:lnTo>
                  <a:lnTo>
                    <a:pt x="2282436" y="630818"/>
                  </a:lnTo>
                  <a:lnTo>
                    <a:pt x="2275456" y="630818"/>
                  </a:lnTo>
                  <a:lnTo>
                    <a:pt x="2268160" y="630500"/>
                  </a:lnTo>
                  <a:lnTo>
                    <a:pt x="2261497" y="629228"/>
                  </a:lnTo>
                  <a:lnTo>
                    <a:pt x="2255152" y="627955"/>
                  </a:lnTo>
                  <a:lnTo>
                    <a:pt x="2248807" y="626047"/>
                  </a:lnTo>
                  <a:lnTo>
                    <a:pt x="2243096" y="623502"/>
                  </a:lnTo>
                  <a:lnTo>
                    <a:pt x="2237703" y="620640"/>
                  </a:lnTo>
                  <a:lnTo>
                    <a:pt x="2232627" y="617777"/>
                  </a:lnTo>
                  <a:lnTo>
                    <a:pt x="2227551" y="614278"/>
                  </a:lnTo>
                  <a:lnTo>
                    <a:pt x="2223109" y="610779"/>
                  </a:lnTo>
                  <a:lnTo>
                    <a:pt x="2218985" y="607280"/>
                  </a:lnTo>
                  <a:lnTo>
                    <a:pt x="2214861" y="603463"/>
                  </a:lnTo>
                  <a:lnTo>
                    <a:pt x="2211371" y="599647"/>
                  </a:lnTo>
                  <a:lnTo>
                    <a:pt x="2208198" y="595512"/>
                  </a:lnTo>
                  <a:lnTo>
                    <a:pt x="2202171" y="587878"/>
                  </a:lnTo>
                  <a:lnTo>
                    <a:pt x="2197412" y="581198"/>
                  </a:lnTo>
                  <a:lnTo>
                    <a:pt x="2193922" y="574837"/>
                  </a:lnTo>
                  <a:lnTo>
                    <a:pt x="2191701" y="569747"/>
                  </a:lnTo>
                  <a:lnTo>
                    <a:pt x="2189163" y="565612"/>
                  </a:lnTo>
                  <a:lnTo>
                    <a:pt x="2191067" y="564340"/>
                  </a:lnTo>
                  <a:lnTo>
                    <a:pt x="2196777" y="559569"/>
                  </a:lnTo>
                  <a:lnTo>
                    <a:pt x="2205343" y="552889"/>
                  </a:lnTo>
                  <a:lnTo>
                    <a:pt x="2217399" y="544301"/>
                  </a:lnTo>
                  <a:lnTo>
                    <a:pt x="2225013" y="539848"/>
                  </a:lnTo>
                  <a:lnTo>
                    <a:pt x="2232944" y="534759"/>
                  </a:lnTo>
                  <a:lnTo>
                    <a:pt x="2241510" y="529670"/>
                  </a:lnTo>
                  <a:lnTo>
                    <a:pt x="2251028" y="524580"/>
                  </a:lnTo>
                  <a:lnTo>
                    <a:pt x="2260545" y="519491"/>
                  </a:lnTo>
                  <a:lnTo>
                    <a:pt x="2271649" y="514402"/>
                  </a:lnTo>
                  <a:lnTo>
                    <a:pt x="2282753" y="509631"/>
                  </a:lnTo>
                  <a:lnTo>
                    <a:pt x="2294809" y="505178"/>
                  </a:lnTo>
                  <a:lnTo>
                    <a:pt x="2307182" y="501043"/>
                  </a:lnTo>
                  <a:lnTo>
                    <a:pt x="2320506" y="497226"/>
                  </a:lnTo>
                  <a:lnTo>
                    <a:pt x="2334466" y="493409"/>
                  </a:lnTo>
                  <a:lnTo>
                    <a:pt x="2348742" y="490864"/>
                  </a:lnTo>
                  <a:lnTo>
                    <a:pt x="2363336" y="488638"/>
                  </a:lnTo>
                  <a:lnTo>
                    <a:pt x="2378564" y="486729"/>
                  </a:lnTo>
                  <a:lnTo>
                    <a:pt x="2394109" y="485775"/>
                  </a:lnTo>
                  <a:close/>
                  <a:moveTo>
                    <a:pt x="1429386" y="468312"/>
                  </a:moveTo>
                  <a:lnTo>
                    <a:pt x="1442086" y="468630"/>
                  </a:lnTo>
                  <a:lnTo>
                    <a:pt x="1454151" y="469899"/>
                  </a:lnTo>
                  <a:lnTo>
                    <a:pt x="1465898" y="471802"/>
                  </a:lnTo>
                  <a:lnTo>
                    <a:pt x="1477011" y="474023"/>
                  </a:lnTo>
                  <a:lnTo>
                    <a:pt x="1487488" y="476562"/>
                  </a:lnTo>
                  <a:lnTo>
                    <a:pt x="1497649" y="479734"/>
                  </a:lnTo>
                  <a:lnTo>
                    <a:pt x="1507491" y="482907"/>
                  </a:lnTo>
                  <a:lnTo>
                    <a:pt x="1516699" y="486714"/>
                  </a:lnTo>
                  <a:lnTo>
                    <a:pt x="1525271" y="490522"/>
                  </a:lnTo>
                  <a:lnTo>
                    <a:pt x="1533526" y="494646"/>
                  </a:lnTo>
                  <a:lnTo>
                    <a:pt x="1541146" y="498771"/>
                  </a:lnTo>
                  <a:lnTo>
                    <a:pt x="1547814" y="502896"/>
                  </a:lnTo>
                  <a:lnTo>
                    <a:pt x="1554164" y="507020"/>
                  </a:lnTo>
                  <a:lnTo>
                    <a:pt x="1565594" y="514952"/>
                  </a:lnTo>
                  <a:lnTo>
                    <a:pt x="1574166" y="522250"/>
                  </a:lnTo>
                  <a:lnTo>
                    <a:pt x="1580516" y="527643"/>
                  </a:lnTo>
                  <a:lnTo>
                    <a:pt x="1585596" y="532720"/>
                  </a:lnTo>
                  <a:lnTo>
                    <a:pt x="1584009" y="536527"/>
                  </a:lnTo>
                  <a:lnTo>
                    <a:pt x="1581469" y="540652"/>
                  </a:lnTo>
                  <a:lnTo>
                    <a:pt x="1578611" y="546046"/>
                  </a:lnTo>
                  <a:lnTo>
                    <a:pt x="1574484" y="552074"/>
                  </a:lnTo>
                  <a:lnTo>
                    <a:pt x="1569721" y="558419"/>
                  </a:lnTo>
                  <a:lnTo>
                    <a:pt x="1563054" y="565399"/>
                  </a:lnTo>
                  <a:lnTo>
                    <a:pt x="1559879" y="568572"/>
                  </a:lnTo>
                  <a:lnTo>
                    <a:pt x="1556386" y="571745"/>
                  </a:lnTo>
                  <a:lnTo>
                    <a:pt x="1552259" y="575235"/>
                  </a:lnTo>
                  <a:lnTo>
                    <a:pt x="1548131" y="577773"/>
                  </a:lnTo>
                  <a:lnTo>
                    <a:pt x="1543686" y="580311"/>
                  </a:lnTo>
                  <a:lnTo>
                    <a:pt x="1538606" y="582850"/>
                  </a:lnTo>
                  <a:lnTo>
                    <a:pt x="1533844" y="584753"/>
                  </a:lnTo>
                  <a:lnTo>
                    <a:pt x="1528446" y="586657"/>
                  </a:lnTo>
                  <a:lnTo>
                    <a:pt x="1523049" y="588243"/>
                  </a:lnTo>
                  <a:lnTo>
                    <a:pt x="1517016" y="588878"/>
                  </a:lnTo>
                  <a:lnTo>
                    <a:pt x="1510984" y="589512"/>
                  </a:lnTo>
                  <a:lnTo>
                    <a:pt x="1503999" y="589512"/>
                  </a:lnTo>
                  <a:lnTo>
                    <a:pt x="1497331" y="588878"/>
                  </a:lnTo>
                  <a:lnTo>
                    <a:pt x="1490346" y="587926"/>
                  </a:lnTo>
                  <a:lnTo>
                    <a:pt x="1483043" y="586022"/>
                  </a:lnTo>
                  <a:lnTo>
                    <a:pt x="1475106" y="583484"/>
                  </a:lnTo>
                  <a:lnTo>
                    <a:pt x="1467168" y="580311"/>
                  </a:lnTo>
                  <a:lnTo>
                    <a:pt x="1458913" y="576187"/>
                  </a:lnTo>
                  <a:lnTo>
                    <a:pt x="1449388" y="571745"/>
                  </a:lnTo>
                  <a:lnTo>
                    <a:pt x="1439546" y="567620"/>
                  </a:lnTo>
                  <a:lnTo>
                    <a:pt x="1479233" y="586657"/>
                  </a:lnTo>
                  <a:lnTo>
                    <a:pt x="1498284" y="594906"/>
                  </a:lnTo>
                  <a:lnTo>
                    <a:pt x="1506856" y="598714"/>
                  </a:lnTo>
                  <a:lnTo>
                    <a:pt x="1515746" y="601886"/>
                  </a:lnTo>
                  <a:lnTo>
                    <a:pt x="1524001" y="604425"/>
                  </a:lnTo>
                  <a:lnTo>
                    <a:pt x="1531939" y="606646"/>
                  </a:lnTo>
                  <a:lnTo>
                    <a:pt x="1539559" y="607915"/>
                  </a:lnTo>
                  <a:lnTo>
                    <a:pt x="1546544" y="608232"/>
                  </a:lnTo>
                  <a:lnTo>
                    <a:pt x="1550036" y="608232"/>
                  </a:lnTo>
                  <a:lnTo>
                    <a:pt x="1553529" y="607915"/>
                  </a:lnTo>
                  <a:lnTo>
                    <a:pt x="1556704" y="607280"/>
                  </a:lnTo>
                  <a:lnTo>
                    <a:pt x="1559879" y="606646"/>
                  </a:lnTo>
                  <a:lnTo>
                    <a:pt x="1562736" y="605376"/>
                  </a:lnTo>
                  <a:lnTo>
                    <a:pt x="1565594" y="604107"/>
                  </a:lnTo>
                  <a:lnTo>
                    <a:pt x="1568451" y="602521"/>
                  </a:lnTo>
                  <a:lnTo>
                    <a:pt x="1570674" y="600617"/>
                  </a:lnTo>
                  <a:lnTo>
                    <a:pt x="1571944" y="607280"/>
                  </a:lnTo>
                  <a:lnTo>
                    <a:pt x="1572261" y="614260"/>
                  </a:lnTo>
                  <a:lnTo>
                    <a:pt x="1572896" y="626634"/>
                  </a:lnTo>
                  <a:lnTo>
                    <a:pt x="1572579" y="638691"/>
                  </a:lnTo>
                  <a:lnTo>
                    <a:pt x="1572261" y="649795"/>
                  </a:lnTo>
                  <a:lnTo>
                    <a:pt x="1574166" y="647574"/>
                  </a:lnTo>
                  <a:lnTo>
                    <a:pt x="1575119" y="647257"/>
                  </a:lnTo>
                  <a:lnTo>
                    <a:pt x="1576389" y="646940"/>
                  </a:lnTo>
                  <a:lnTo>
                    <a:pt x="1577976" y="647257"/>
                  </a:lnTo>
                  <a:lnTo>
                    <a:pt x="1578929" y="647892"/>
                  </a:lnTo>
                  <a:lnTo>
                    <a:pt x="1580516" y="649478"/>
                  </a:lnTo>
                  <a:lnTo>
                    <a:pt x="1582104" y="651382"/>
                  </a:lnTo>
                  <a:lnTo>
                    <a:pt x="1583056" y="653920"/>
                  </a:lnTo>
                  <a:lnTo>
                    <a:pt x="1584326" y="656775"/>
                  </a:lnTo>
                  <a:lnTo>
                    <a:pt x="1586549" y="663756"/>
                  </a:lnTo>
                  <a:lnTo>
                    <a:pt x="1588136" y="672322"/>
                  </a:lnTo>
                  <a:lnTo>
                    <a:pt x="1589406" y="682158"/>
                  </a:lnTo>
                  <a:lnTo>
                    <a:pt x="1590359" y="692945"/>
                  </a:lnTo>
                  <a:lnTo>
                    <a:pt x="1590676" y="704685"/>
                  </a:lnTo>
                  <a:lnTo>
                    <a:pt x="1590359" y="716424"/>
                  </a:lnTo>
                  <a:lnTo>
                    <a:pt x="1589406" y="727211"/>
                  </a:lnTo>
                  <a:lnTo>
                    <a:pt x="1588136" y="737047"/>
                  </a:lnTo>
                  <a:lnTo>
                    <a:pt x="1586549" y="745613"/>
                  </a:lnTo>
                  <a:lnTo>
                    <a:pt x="1584326" y="752911"/>
                  </a:lnTo>
                  <a:lnTo>
                    <a:pt x="1583056" y="755449"/>
                  </a:lnTo>
                  <a:lnTo>
                    <a:pt x="1582104" y="757987"/>
                  </a:lnTo>
                  <a:lnTo>
                    <a:pt x="1580516" y="759891"/>
                  </a:lnTo>
                  <a:lnTo>
                    <a:pt x="1578929" y="761477"/>
                  </a:lnTo>
                  <a:lnTo>
                    <a:pt x="1577976" y="762112"/>
                  </a:lnTo>
                  <a:lnTo>
                    <a:pt x="1576389" y="762429"/>
                  </a:lnTo>
                  <a:lnTo>
                    <a:pt x="1574801" y="762112"/>
                  </a:lnTo>
                  <a:lnTo>
                    <a:pt x="1573214" y="761160"/>
                  </a:lnTo>
                  <a:lnTo>
                    <a:pt x="1571944" y="759573"/>
                  </a:lnTo>
                  <a:lnTo>
                    <a:pt x="1570674" y="757670"/>
                  </a:lnTo>
                  <a:lnTo>
                    <a:pt x="1569086" y="755131"/>
                  </a:lnTo>
                  <a:lnTo>
                    <a:pt x="1568134" y="751641"/>
                  </a:lnTo>
                  <a:lnTo>
                    <a:pt x="1565911" y="744027"/>
                  </a:lnTo>
                  <a:lnTo>
                    <a:pt x="1564641" y="754180"/>
                  </a:lnTo>
                  <a:lnTo>
                    <a:pt x="1562736" y="764015"/>
                  </a:lnTo>
                  <a:lnTo>
                    <a:pt x="1560831" y="773851"/>
                  </a:lnTo>
                  <a:lnTo>
                    <a:pt x="1558291" y="782735"/>
                  </a:lnTo>
                  <a:lnTo>
                    <a:pt x="1555751" y="792253"/>
                  </a:lnTo>
                  <a:lnTo>
                    <a:pt x="1552576" y="800819"/>
                  </a:lnTo>
                  <a:lnTo>
                    <a:pt x="1549401" y="809703"/>
                  </a:lnTo>
                  <a:lnTo>
                    <a:pt x="1545591" y="817953"/>
                  </a:lnTo>
                  <a:lnTo>
                    <a:pt x="1541781" y="825567"/>
                  </a:lnTo>
                  <a:lnTo>
                    <a:pt x="1537336" y="833182"/>
                  </a:lnTo>
                  <a:lnTo>
                    <a:pt x="1532574" y="840797"/>
                  </a:lnTo>
                  <a:lnTo>
                    <a:pt x="1528129" y="847777"/>
                  </a:lnTo>
                  <a:lnTo>
                    <a:pt x="1523366" y="854757"/>
                  </a:lnTo>
                  <a:lnTo>
                    <a:pt x="1518286" y="861102"/>
                  </a:lnTo>
                  <a:lnTo>
                    <a:pt x="1513206" y="867448"/>
                  </a:lnTo>
                  <a:lnTo>
                    <a:pt x="1507491" y="873476"/>
                  </a:lnTo>
                  <a:lnTo>
                    <a:pt x="1502411" y="878553"/>
                  </a:lnTo>
                  <a:lnTo>
                    <a:pt x="1496696" y="883946"/>
                  </a:lnTo>
                  <a:lnTo>
                    <a:pt x="1490663" y="889340"/>
                  </a:lnTo>
                  <a:lnTo>
                    <a:pt x="1484948" y="893782"/>
                  </a:lnTo>
                  <a:lnTo>
                    <a:pt x="1478916" y="897907"/>
                  </a:lnTo>
                  <a:lnTo>
                    <a:pt x="1472883" y="901714"/>
                  </a:lnTo>
                  <a:lnTo>
                    <a:pt x="1466851" y="905521"/>
                  </a:lnTo>
                  <a:lnTo>
                    <a:pt x="1460818" y="908377"/>
                  </a:lnTo>
                  <a:lnTo>
                    <a:pt x="1454786" y="911232"/>
                  </a:lnTo>
                  <a:lnTo>
                    <a:pt x="1448753" y="914088"/>
                  </a:lnTo>
                  <a:lnTo>
                    <a:pt x="1442721" y="915991"/>
                  </a:lnTo>
                  <a:lnTo>
                    <a:pt x="1437323" y="917895"/>
                  </a:lnTo>
                  <a:lnTo>
                    <a:pt x="1431291" y="918847"/>
                  </a:lnTo>
                  <a:lnTo>
                    <a:pt x="1425576" y="920116"/>
                  </a:lnTo>
                  <a:lnTo>
                    <a:pt x="1419861" y="920751"/>
                  </a:lnTo>
                  <a:lnTo>
                    <a:pt x="1414146" y="920751"/>
                  </a:lnTo>
                  <a:lnTo>
                    <a:pt x="1409701" y="920751"/>
                  </a:lnTo>
                  <a:lnTo>
                    <a:pt x="1404938" y="920116"/>
                  </a:lnTo>
                  <a:lnTo>
                    <a:pt x="1399858" y="918847"/>
                  </a:lnTo>
                  <a:lnTo>
                    <a:pt x="1394778" y="917260"/>
                  </a:lnTo>
                  <a:lnTo>
                    <a:pt x="1389381" y="915357"/>
                  </a:lnTo>
                  <a:lnTo>
                    <a:pt x="1384301" y="913770"/>
                  </a:lnTo>
                  <a:lnTo>
                    <a:pt x="1378903" y="910915"/>
                  </a:lnTo>
                  <a:lnTo>
                    <a:pt x="1373188" y="908059"/>
                  </a:lnTo>
                  <a:lnTo>
                    <a:pt x="1367791" y="904569"/>
                  </a:lnTo>
                  <a:lnTo>
                    <a:pt x="1362076" y="900762"/>
                  </a:lnTo>
                  <a:lnTo>
                    <a:pt x="1356043" y="896955"/>
                  </a:lnTo>
                  <a:lnTo>
                    <a:pt x="1350328" y="892513"/>
                  </a:lnTo>
                  <a:lnTo>
                    <a:pt x="1344296" y="888071"/>
                  </a:lnTo>
                  <a:lnTo>
                    <a:pt x="1338581" y="883312"/>
                  </a:lnTo>
                  <a:lnTo>
                    <a:pt x="1333183" y="877918"/>
                  </a:lnTo>
                  <a:lnTo>
                    <a:pt x="1327468" y="872207"/>
                  </a:lnTo>
                  <a:lnTo>
                    <a:pt x="1321753" y="866813"/>
                  </a:lnTo>
                  <a:lnTo>
                    <a:pt x="1316038" y="860151"/>
                  </a:lnTo>
                  <a:lnTo>
                    <a:pt x="1310641" y="854122"/>
                  </a:lnTo>
                  <a:lnTo>
                    <a:pt x="1305243" y="847459"/>
                  </a:lnTo>
                  <a:lnTo>
                    <a:pt x="1299846" y="840797"/>
                  </a:lnTo>
                  <a:lnTo>
                    <a:pt x="1295083" y="833499"/>
                  </a:lnTo>
                  <a:lnTo>
                    <a:pt x="1290321" y="826202"/>
                  </a:lnTo>
                  <a:lnTo>
                    <a:pt x="1285558" y="818587"/>
                  </a:lnTo>
                  <a:lnTo>
                    <a:pt x="1281113" y="810655"/>
                  </a:lnTo>
                  <a:lnTo>
                    <a:pt x="1276668" y="802723"/>
                  </a:lnTo>
                  <a:lnTo>
                    <a:pt x="1272858" y="794474"/>
                  </a:lnTo>
                  <a:lnTo>
                    <a:pt x="1269048" y="786225"/>
                  </a:lnTo>
                  <a:lnTo>
                    <a:pt x="1265238" y="777658"/>
                  </a:lnTo>
                  <a:lnTo>
                    <a:pt x="1262381" y="768457"/>
                  </a:lnTo>
                  <a:lnTo>
                    <a:pt x="1259523" y="759891"/>
                  </a:lnTo>
                  <a:lnTo>
                    <a:pt x="1256983" y="751007"/>
                  </a:lnTo>
                  <a:lnTo>
                    <a:pt x="1254761" y="757035"/>
                  </a:lnTo>
                  <a:lnTo>
                    <a:pt x="1252538" y="761477"/>
                  </a:lnTo>
                  <a:lnTo>
                    <a:pt x="1251586" y="763063"/>
                  </a:lnTo>
                  <a:lnTo>
                    <a:pt x="1250316" y="764015"/>
                  </a:lnTo>
                  <a:lnTo>
                    <a:pt x="1248728" y="764967"/>
                  </a:lnTo>
                  <a:lnTo>
                    <a:pt x="1247776" y="765284"/>
                  </a:lnTo>
                  <a:lnTo>
                    <a:pt x="1246188" y="764967"/>
                  </a:lnTo>
                  <a:lnTo>
                    <a:pt x="1244601" y="764015"/>
                  </a:lnTo>
                  <a:lnTo>
                    <a:pt x="1243648" y="762429"/>
                  </a:lnTo>
                  <a:lnTo>
                    <a:pt x="1242061" y="760842"/>
                  </a:lnTo>
                  <a:lnTo>
                    <a:pt x="1240791" y="758304"/>
                  </a:lnTo>
                  <a:lnTo>
                    <a:pt x="1239838" y="755449"/>
                  </a:lnTo>
                  <a:lnTo>
                    <a:pt x="1237616" y="748151"/>
                  </a:lnTo>
                  <a:lnTo>
                    <a:pt x="1236028" y="739585"/>
                  </a:lnTo>
                  <a:lnTo>
                    <a:pt x="1234441" y="729749"/>
                  </a:lnTo>
                  <a:lnTo>
                    <a:pt x="1233806" y="718962"/>
                  </a:lnTo>
                  <a:lnTo>
                    <a:pt x="1233488" y="707223"/>
                  </a:lnTo>
                  <a:lnTo>
                    <a:pt x="1233806" y="695801"/>
                  </a:lnTo>
                  <a:lnTo>
                    <a:pt x="1234441" y="684696"/>
                  </a:lnTo>
                  <a:lnTo>
                    <a:pt x="1236028" y="675178"/>
                  </a:lnTo>
                  <a:lnTo>
                    <a:pt x="1237616" y="666294"/>
                  </a:lnTo>
                  <a:lnTo>
                    <a:pt x="1239838" y="659631"/>
                  </a:lnTo>
                  <a:lnTo>
                    <a:pt x="1240791" y="656775"/>
                  </a:lnTo>
                  <a:lnTo>
                    <a:pt x="1242061" y="653920"/>
                  </a:lnTo>
                  <a:lnTo>
                    <a:pt x="1243648" y="652016"/>
                  </a:lnTo>
                  <a:lnTo>
                    <a:pt x="1244601" y="651064"/>
                  </a:lnTo>
                  <a:lnTo>
                    <a:pt x="1246188" y="649795"/>
                  </a:lnTo>
                  <a:lnTo>
                    <a:pt x="1247776" y="649478"/>
                  </a:lnTo>
                  <a:lnTo>
                    <a:pt x="1248411" y="649795"/>
                  </a:lnTo>
                  <a:lnTo>
                    <a:pt x="1249363" y="650113"/>
                  </a:lnTo>
                  <a:lnTo>
                    <a:pt x="1249681" y="642815"/>
                  </a:lnTo>
                  <a:lnTo>
                    <a:pt x="1250316" y="635201"/>
                  </a:lnTo>
                  <a:lnTo>
                    <a:pt x="1250951" y="628220"/>
                  </a:lnTo>
                  <a:lnTo>
                    <a:pt x="1252221" y="622192"/>
                  </a:lnTo>
                  <a:lnTo>
                    <a:pt x="1251586" y="613943"/>
                  </a:lnTo>
                  <a:lnTo>
                    <a:pt x="1250951" y="606328"/>
                  </a:lnTo>
                  <a:lnTo>
                    <a:pt x="1250951" y="599031"/>
                  </a:lnTo>
                  <a:lnTo>
                    <a:pt x="1251586" y="592368"/>
                  </a:lnTo>
                  <a:lnTo>
                    <a:pt x="1251903" y="586022"/>
                  </a:lnTo>
                  <a:lnTo>
                    <a:pt x="1252856" y="579994"/>
                  </a:lnTo>
                  <a:lnTo>
                    <a:pt x="1254126" y="574283"/>
                  </a:lnTo>
                  <a:lnTo>
                    <a:pt x="1255713" y="569207"/>
                  </a:lnTo>
                  <a:lnTo>
                    <a:pt x="1257618" y="564130"/>
                  </a:lnTo>
                  <a:lnTo>
                    <a:pt x="1259841" y="559688"/>
                  </a:lnTo>
                  <a:lnTo>
                    <a:pt x="1262063" y="555564"/>
                  </a:lnTo>
                  <a:lnTo>
                    <a:pt x="1264603" y="551756"/>
                  </a:lnTo>
                  <a:lnTo>
                    <a:pt x="1267143" y="548266"/>
                  </a:lnTo>
                  <a:lnTo>
                    <a:pt x="1270636" y="545411"/>
                  </a:lnTo>
                  <a:lnTo>
                    <a:pt x="1273811" y="542873"/>
                  </a:lnTo>
                  <a:lnTo>
                    <a:pt x="1277303" y="540017"/>
                  </a:lnTo>
                  <a:lnTo>
                    <a:pt x="1261746" y="540017"/>
                  </a:lnTo>
                  <a:lnTo>
                    <a:pt x="1249363" y="540969"/>
                  </a:lnTo>
                  <a:lnTo>
                    <a:pt x="1239203" y="541286"/>
                  </a:lnTo>
                  <a:lnTo>
                    <a:pt x="1246188" y="537479"/>
                  </a:lnTo>
                  <a:lnTo>
                    <a:pt x="1253808" y="532720"/>
                  </a:lnTo>
                  <a:lnTo>
                    <a:pt x="1261111" y="527326"/>
                  </a:lnTo>
                  <a:lnTo>
                    <a:pt x="1268413" y="521615"/>
                  </a:lnTo>
                  <a:lnTo>
                    <a:pt x="1282701" y="511145"/>
                  </a:lnTo>
                  <a:lnTo>
                    <a:pt x="1289368" y="506703"/>
                  </a:lnTo>
                  <a:lnTo>
                    <a:pt x="1295401" y="502896"/>
                  </a:lnTo>
                  <a:lnTo>
                    <a:pt x="1303973" y="498771"/>
                  </a:lnTo>
                  <a:lnTo>
                    <a:pt x="1311911" y="494964"/>
                  </a:lnTo>
                  <a:lnTo>
                    <a:pt x="1320166" y="491156"/>
                  </a:lnTo>
                  <a:lnTo>
                    <a:pt x="1328103" y="487984"/>
                  </a:lnTo>
                  <a:lnTo>
                    <a:pt x="1336041" y="484811"/>
                  </a:lnTo>
                  <a:lnTo>
                    <a:pt x="1343978" y="482273"/>
                  </a:lnTo>
                  <a:lnTo>
                    <a:pt x="1359536" y="477831"/>
                  </a:lnTo>
                  <a:lnTo>
                    <a:pt x="1374141" y="474023"/>
                  </a:lnTo>
                  <a:lnTo>
                    <a:pt x="1388746" y="471485"/>
                  </a:lnTo>
                  <a:lnTo>
                    <a:pt x="1402716" y="469581"/>
                  </a:lnTo>
                  <a:lnTo>
                    <a:pt x="1416051" y="468630"/>
                  </a:lnTo>
                  <a:lnTo>
                    <a:pt x="1429386" y="468312"/>
                  </a:lnTo>
                  <a:close/>
                  <a:moveTo>
                    <a:pt x="750948" y="302529"/>
                  </a:moveTo>
                  <a:lnTo>
                    <a:pt x="748724" y="302846"/>
                  </a:lnTo>
                  <a:lnTo>
                    <a:pt x="746818" y="303797"/>
                  </a:lnTo>
                  <a:lnTo>
                    <a:pt x="744912" y="304431"/>
                  </a:lnTo>
                  <a:lnTo>
                    <a:pt x="743641" y="306017"/>
                  </a:lnTo>
                  <a:lnTo>
                    <a:pt x="742053" y="307602"/>
                  </a:lnTo>
                  <a:lnTo>
                    <a:pt x="741417" y="309188"/>
                  </a:lnTo>
                  <a:lnTo>
                    <a:pt x="740464" y="311725"/>
                  </a:lnTo>
                  <a:lnTo>
                    <a:pt x="740464" y="313310"/>
                  </a:lnTo>
                  <a:lnTo>
                    <a:pt x="740464" y="315847"/>
                  </a:lnTo>
                  <a:lnTo>
                    <a:pt x="741417" y="318067"/>
                  </a:lnTo>
                  <a:lnTo>
                    <a:pt x="742053" y="319970"/>
                  </a:lnTo>
                  <a:lnTo>
                    <a:pt x="743641" y="321238"/>
                  </a:lnTo>
                  <a:lnTo>
                    <a:pt x="744912" y="322507"/>
                  </a:lnTo>
                  <a:lnTo>
                    <a:pt x="746818" y="323458"/>
                  </a:lnTo>
                  <a:lnTo>
                    <a:pt x="748724" y="324410"/>
                  </a:lnTo>
                  <a:lnTo>
                    <a:pt x="750948" y="324410"/>
                  </a:lnTo>
                  <a:lnTo>
                    <a:pt x="988881" y="324410"/>
                  </a:lnTo>
                  <a:lnTo>
                    <a:pt x="991105" y="324410"/>
                  </a:lnTo>
                  <a:lnTo>
                    <a:pt x="993011" y="323458"/>
                  </a:lnTo>
                  <a:lnTo>
                    <a:pt x="994917" y="322507"/>
                  </a:lnTo>
                  <a:lnTo>
                    <a:pt x="996506" y="321238"/>
                  </a:lnTo>
                  <a:lnTo>
                    <a:pt x="997776" y="319970"/>
                  </a:lnTo>
                  <a:lnTo>
                    <a:pt x="998729" y="318067"/>
                  </a:lnTo>
                  <a:lnTo>
                    <a:pt x="999365" y="315847"/>
                  </a:lnTo>
                  <a:lnTo>
                    <a:pt x="999365" y="313310"/>
                  </a:lnTo>
                  <a:lnTo>
                    <a:pt x="999365" y="311725"/>
                  </a:lnTo>
                  <a:lnTo>
                    <a:pt x="998729" y="309188"/>
                  </a:lnTo>
                  <a:lnTo>
                    <a:pt x="997776" y="307602"/>
                  </a:lnTo>
                  <a:lnTo>
                    <a:pt x="996506" y="306017"/>
                  </a:lnTo>
                  <a:lnTo>
                    <a:pt x="994917" y="304431"/>
                  </a:lnTo>
                  <a:lnTo>
                    <a:pt x="993011" y="303797"/>
                  </a:lnTo>
                  <a:lnTo>
                    <a:pt x="991105" y="302846"/>
                  </a:lnTo>
                  <a:lnTo>
                    <a:pt x="988881" y="302529"/>
                  </a:lnTo>
                  <a:lnTo>
                    <a:pt x="750948" y="302529"/>
                  </a:lnTo>
                  <a:close/>
                  <a:moveTo>
                    <a:pt x="748724" y="219444"/>
                  </a:moveTo>
                  <a:lnTo>
                    <a:pt x="746818" y="220396"/>
                  </a:lnTo>
                  <a:lnTo>
                    <a:pt x="744912" y="221347"/>
                  </a:lnTo>
                  <a:lnTo>
                    <a:pt x="743641" y="222615"/>
                  </a:lnTo>
                  <a:lnTo>
                    <a:pt x="742053" y="224201"/>
                  </a:lnTo>
                  <a:lnTo>
                    <a:pt x="741417" y="226104"/>
                  </a:lnTo>
                  <a:lnTo>
                    <a:pt x="740464" y="228323"/>
                  </a:lnTo>
                  <a:lnTo>
                    <a:pt x="740464" y="230543"/>
                  </a:lnTo>
                  <a:lnTo>
                    <a:pt x="740464" y="232763"/>
                  </a:lnTo>
                  <a:lnTo>
                    <a:pt x="741417" y="234666"/>
                  </a:lnTo>
                  <a:lnTo>
                    <a:pt x="742053" y="236568"/>
                  </a:lnTo>
                  <a:lnTo>
                    <a:pt x="743641" y="237837"/>
                  </a:lnTo>
                  <a:lnTo>
                    <a:pt x="744912" y="239423"/>
                  </a:lnTo>
                  <a:lnTo>
                    <a:pt x="746818" y="240374"/>
                  </a:lnTo>
                  <a:lnTo>
                    <a:pt x="748724" y="241008"/>
                  </a:lnTo>
                  <a:lnTo>
                    <a:pt x="750948" y="241325"/>
                  </a:lnTo>
                  <a:lnTo>
                    <a:pt x="1133738" y="241325"/>
                  </a:lnTo>
                  <a:lnTo>
                    <a:pt x="1135644" y="241008"/>
                  </a:lnTo>
                  <a:lnTo>
                    <a:pt x="1137868" y="240374"/>
                  </a:lnTo>
                  <a:lnTo>
                    <a:pt x="1139456" y="239423"/>
                  </a:lnTo>
                  <a:lnTo>
                    <a:pt x="1141045" y="237837"/>
                  </a:lnTo>
                  <a:lnTo>
                    <a:pt x="1142316" y="236568"/>
                  </a:lnTo>
                  <a:lnTo>
                    <a:pt x="1143586" y="234666"/>
                  </a:lnTo>
                  <a:lnTo>
                    <a:pt x="1143904" y="232763"/>
                  </a:lnTo>
                  <a:lnTo>
                    <a:pt x="1144222" y="230543"/>
                  </a:lnTo>
                  <a:lnTo>
                    <a:pt x="1143904" y="228323"/>
                  </a:lnTo>
                  <a:lnTo>
                    <a:pt x="1143586" y="226104"/>
                  </a:lnTo>
                  <a:lnTo>
                    <a:pt x="1142316" y="224201"/>
                  </a:lnTo>
                  <a:lnTo>
                    <a:pt x="1141045" y="222615"/>
                  </a:lnTo>
                  <a:lnTo>
                    <a:pt x="1139456" y="221347"/>
                  </a:lnTo>
                  <a:lnTo>
                    <a:pt x="1137868" y="220396"/>
                  </a:lnTo>
                  <a:lnTo>
                    <a:pt x="1135644" y="219444"/>
                  </a:lnTo>
                  <a:lnTo>
                    <a:pt x="1133738" y="219444"/>
                  </a:lnTo>
                  <a:lnTo>
                    <a:pt x="750948" y="219444"/>
                  </a:lnTo>
                  <a:lnTo>
                    <a:pt x="748724" y="219444"/>
                  </a:lnTo>
                  <a:close/>
                  <a:moveTo>
                    <a:pt x="748724" y="141751"/>
                  </a:moveTo>
                  <a:lnTo>
                    <a:pt x="746818" y="142702"/>
                  </a:lnTo>
                  <a:lnTo>
                    <a:pt x="744912" y="143336"/>
                  </a:lnTo>
                  <a:lnTo>
                    <a:pt x="743641" y="144922"/>
                  </a:lnTo>
                  <a:lnTo>
                    <a:pt x="742053" y="146191"/>
                  </a:lnTo>
                  <a:lnTo>
                    <a:pt x="741417" y="148093"/>
                  </a:lnTo>
                  <a:lnTo>
                    <a:pt x="740464" y="150630"/>
                  </a:lnTo>
                  <a:lnTo>
                    <a:pt x="740464" y="152216"/>
                  </a:lnTo>
                  <a:lnTo>
                    <a:pt x="740464" y="154753"/>
                  </a:lnTo>
                  <a:lnTo>
                    <a:pt x="741417" y="156972"/>
                  </a:lnTo>
                  <a:lnTo>
                    <a:pt x="742053" y="158875"/>
                  </a:lnTo>
                  <a:lnTo>
                    <a:pt x="743641" y="160144"/>
                  </a:lnTo>
                  <a:lnTo>
                    <a:pt x="744912" y="161729"/>
                  </a:lnTo>
                  <a:lnTo>
                    <a:pt x="746818" y="162363"/>
                  </a:lnTo>
                  <a:lnTo>
                    <a:pt x="748724" y="163315"/>
                  </a:lnTo>
                  <a:lnTo>
                    <a:pt x="750948" y="163315"/>
                  </a:lnTo>
                  <a:lnTo>
                    <a:pt x="1133738" y="163315"/>
                  </a:lnTo>
                  <a:lnTo>
                    <a:pt x="1135644" y="163315"/>
                  </a:lnTo>
                  <a:lnTo>
                    <a:pt x="1137868" y="162363"/>
                  </a:lnTo>
                  <a:lnTo>
                    <a:pt x="1139456" y="161729"/>
                  </a:lnTo>
                  <a:lnTo>
                    <a:pt x="1141045" y="160144"/>
                  </a:lnTo>
                  <a:lnTo>
                    <a:pt x="1142316" y="158875"/>
                  </a:lnTo>
                  <a:lnTo>
                    <a:pt x="1143586" y="156972"/>
                  </a:lnTo>
                  <a:lnTo>
                    <a:pt x="1143904" y="154753"/>
                  </a:lnTo>
                  <a:lnTo>
                    <a:pt x="1144222" y="152216"/>
                  </a:lnTo>
                  <a:lnTo>
                    <a:pt x="1143904" y="150630"/>
                  </a:lnTo>
                  <a:lnTo>
                    <a:pt x="1143586" y="148093"/>
                  </a:lnTo>
                  <a:lnTo>
                    <a:pt x="1142316" y="146191"/>
                  </a:lnTo>
                  <a:lnTo>
                    <a:pt x="1141045" y="144922"/>
                  </a:lnTo>
                  <a:lnTo>
                    <a:pt x="1139456" y="143336"/>
                  </a:lnTo>
                  <a:lnTo>
                    <a:pt x="1137868" y="142702"/>
                  </a:lnTo>
                  <a:lnTo>
                    <a:pt x="1135644" y="141751"/>
                  </a:lnTo>
                  <a:lnTo>
                    <a:pt x="1133738" y="141751"/>
                  </a:lnTo>
                  <a:lnTo>
                    <a:pt x="750948" y="141751"/>
                  </a:lnTo>
                  <a:lnTo>
                    <a:pt x="748724" y="141751"/>
                  </a:lnTo>
                  <a:close/>
                  <a:moveTo>
                    <a:pt x="789068" y="0"/>
                  </a:moveTo>
                  <a:lnTo>
                    <a:pt x="1085770" y="0"/>
                  </a:lnTo>
                  <a:lnTo>
                    <a:pt x="1093712" y="317"/>
                  </a:lnTo>
                  <a:lnTo>
                    <a:pt x="1101336" y="635"/>
                  </a:lnTo>
                  <a:lnTo>
                    <a:pt x="1108960" y="1903"/>
                  </a:lnTo>
                  <a:lnTo>
                    <a:pt x="1116267" y="2854"/>
                  </a:lnTo>
                  <a:lnTo>
                    <a:pt x="1123573" y="4757"/>
                  </a:lnTo>
                  <a:lnTo>
                    <a:pt x="1130562" y="6660"/>
                  </a:lnTo>
                  <a:lnTo>
                    <a:pt x="1137868" y="8879"/>
                  </a:lnTo>
                  <a:lnTo>
                    <a:pt x="1144539" y="12051"/>
                  </a:lnTo>
                  <a:lnTo>
                    <a:pt x="1151210" y="14905"/>
                  </a:lnTo>
                  <a:lnTo>
                    <a:pt x="1157881" y="18393"/>
                  </a:lnTo>
                  <a:lnTo>
                    <a:pt x="1164235" y="21564"/>
                  </a:lnTo>
                  <a:lnTo>
                    <a:pt x="1170270" y="25687"/>
                  </a:lnTo>
                  <a:lnTo>
                    <a:pt x="1176306" y="29809"/>
                  </a:lnTo>
                  <a:lnTo>
                    <a:pt x="1181706" y="34566"/>
                  </a:lnTo>
                  <a:lnTo>
                    <a:pt x="1187424" y="39006"/>
                  </a:lnTo>
                  <a:lnTo>
                    <a:pt x="1192507" y="44079"/>
                  </a:lnTo>
                  <a:lnTo>
                    <a:pt x="1197590" y="49153"/>
                  </a:lnTo>
                  <a:lnTo>
                    <a:pt x="1202037" y="54861"/>
                  </a:lnTo>
                  <a:lnTo>
                    <a:pt x="1206802" y="60252"/>
                  </a:lnTo>
                  <a:lnTo>
                    <a:pt x="1210932" y="66277"/>
                  </a:lnTo>
                  <a:lnTo>
                    <a:pt x="1215062" y="72303"/>
                  </a:lnTo>
                  <a:lnTo>
                    <a:pt x="1218238" y="78645"/>
                  </a:lnTo>
                  <a:lnTo>
                    <a:pt x="1221733" y="84987"/>
                  </a:lnTo>
                  <a:lnTo>
                    <a:pt x="1224592" y="91964"/>
                  </a:lnTo>
                  <a:lnTo>
                    <a:pt x="1227768" y="98623"/>
                  </a:lnTo>
                  <a:lnTo>
                    <a:pt x="1229992" y="105917"/>
                  </a:lnTo>
                  <a:lnTo>
                    <a:pt x="1231898" y="112893"/>
                  </a:lnTo>
                  <a:lnTo>
                    <a:pt x="1233804" y="120187"/>
                  </a:lnTo>
                  <a:lnTo>
                    <a:pt x="1234757" y="127481"/>
                  </a:lnTo>
                  <a:lnTo>
                    <a:pt x="1236028" y="135092"/>
                  </a:lnTo>
                  <a:lnTo>
                    <a:pt x="1236345" y="143019"/>
                  </a:lnTo>
                  <a:lnTo>
                    <a:pt x="1236663" y="150630"/>
                  </a:lnTo>
                  <a:lnTo>
                    <a:pt x="1236663" y="296186"/>
                  </a:lnTo>
                  <a:lnTo>
                    <a:pt x="1236345" y="303797"/>
                  </a:lnTo>
                  <a:lnTo>
                    <a:pt x="1236028" y="311725"/>
                  </a:lnTo>
                  <a:lnTo>
                    <a:pt x="1234757" y="319019"/>
                  </a:lnTo>
                  <a:lnTo>
                    <a:pt x="1233804" y="326629"/>
                  </a:lnTo>
                  <a:lnTo>
                    <a:pt x="1231898" y="333606"/>
                  </a:lnTo>
                  <a:lnTo>
                    <a:pt x="1229992" y="340900"/>
                  </a:lnTo>
                  <a:lnTo>
                    <a:pt x="1227768" y="347876"/>
                  </a:lnTo>
                  <a:lnTo>
                    <a:pt x="1224592" y="354853"/>
                  </a:lnTo>
                  <a:lnTo>
                    <a:pt x="1221733" y="361512"/>
                  </a:lnTo>
                  <a:lnTo>
                    <a:pt x="1218238" y="367854"/>
                  </a:lnTo>
                  <a:lnTo>
                    <a:pt x="1215062" y="374197"/>
                  </a:lnTo>
                  <a:lnTo>
                    <a:pt x="1210932" y="380222"/>
                  </a:lnTo>
                  <a:lnTo>
                    <a:pt x="1206802" y="386247"/>
                  </a:lnTo>
                  <a:lnTo>
                    <a:pt x="1202037" y="391955"/>
                  </a:lnTo>
                  <a:lnTo>
                    <a:pt x="1197590" y="397346"/>
                  </a:lnTo>
                  <a:lnTo>
                    <a:pt x="1192507" y="402420"/>
                  </a:lnTo>
                  <a:lnTo>
                    <a:pt x="1187424" y="407811"/>
                  </a:lnTo>
                  <a:lnTo>
                    <a:pt x="1181706" y="412251"/>
                  </a:lnTo>
                  <a:lnTo>
                    <a:pt x="1176306" y="416690"/>
                  </a:lnTo>
                  <a:lnTo>
                    <a:pt x="1170270" y="420813"/>
                  </a:lnTo>
                  <a:lnTo>
                    <a:pt x="1164235" y="424935"/>
                  </a:lnTo>
                  <a:lnTo>
                    <a:pt x="1157881" y="428423"/>
                  </a:lnTo>
                  <a:lnTo>
                    <a:pt x="1151210" y="431912"/>
                  </a:lnTo>
                  <a:lnTo>
                    <a:pt x="1144539" y="434766"/>
                  </a:lnTo>
                  <a:lnTo>
                    <a:pt x="1137868" y="437303"/>
                  </a:lnTo>
                  <a:lnTo>
                    <a:pt x="1130562" y="440157"/>
                  </a:lnTo>
                  <a:lnTo>
                    <a:pt x="1123573" y="442059"/>
                  </a:lnTo>
                  <a:lnTo>
                    <a:pt x="1116267" y="443645"/>
                  </a:lnTo>
                  <a:lnTo>
                    <a:pt x="1108960" y="444914"/>
                  </a:lnTo>
                  <a:lnTo>
                    <a:pt x="1101336" y="446182"/>
                  </a:lnTo>
                  <a:lnTo>
                    <a:pt x="1093712" y="446499"/>
                  </a:lnTo>
                  <a:lnTo>
                    <a:pt x="1085770" y="446816"/>
                  </a:lnTo>
                  <a:lnTo>
                    <a:pt x="1060675" y="446816"/>
                  </a:lnTo>
                  <a:lnTo>
                    <a:pt x="1084500" y="523875"/>
                  </a:lnTo>
                  <a:lnTo>
                    <a:pt x="945996" y="446816"/>
                  </a:lnTo>
                  <a:lnTo>
                    <a:pt x="789068" y="446816"/>
                  </a:lnTo>
                  <a:lnTo>
                    <a:pt x="781444" y="446499"/>
                  </a:lnTo>
                  <a:lnTo>
                    <a:pt x="773502" y="446182"/>
                  </a:lnTo>
                  <a:lnTo>
                    <a:pt x="766196" y="444914"/>
                  </a:lnTo>
                  <a:lnTo>
                    <a:pt x="758889" y="443645"/>
                  </a:lnTo>
                  <a:lnTo>
                    <a:pt x="751583" y="442059"/>
                  </a:lnTo>
                  <a:lnTo>
                    <a:pt x="744277" y="440157"/>
                  </a:lnTo>
                  <a:lnTo>
                    <a:pt x="737288" y="437303"/>
                  </a:lnTo>
                  <a:lnTo>
                    <a:pt x="730299" y="434766"/>
                  </a:lnTo>
                  <a:lnTo>
                    <a:pt x="723946" y="431912"/>
                  </a:lnTo>
                  <a:lnTo>
                    <a:pt x="717275" y="428423"/>
                  </a:lnTo>
                  <a:lnTo>
                    <a:pt x="710921" y="424935"/>
                  </a:lnTo>
                  <a:lnTo>
                    <a:pt x="704886" y="420813"/>
                  </a:lnTo>
                  <a:lnTo>
                    <a:pt x="698850" y="416690"/>
                  </a:lnTo>
                  <a:lnTo>
                    <a:pt x="693132" y="412251"/>
                  </a:lnTo>
                  <a:lnTo>
                    <a:pt x="687731" y="407811"/>
                  </a:lnTo>
                  <a:lnTo>
                    <a:pt x="682649" y="402420"/>
                  </a:lnTo>
                  <a:lnTo>
                    <a:pt x="677566" y="397346"/>
                  </a:lnTo>
                  <a:lnTo>
                    <a:pt x="672801" y="391955"/>
                  </a:lnTo>
                  <a:lnTo>
                    <a:pt x="668354" y="386247"/>
                  </a:lnTo>
                  <a:lnTo>
                    <a:pt x="664224" y="380222"/>
                  </a:lnTo>
                  <a:lnTo>
                    <a:pt x="660094" y="374197"/>
                  </a:lnTo>
                  <a:lnTo>
                    <a:pt x="656600" y="367854"/>
                  </a:lnTo>
                  <a:lnTo>
                    <a:pt x="653106" y="361512"/>
                  </a:lnTo>
                  <a:lnTo>
                    <a:pt x="650247" y="354853"/>
                  </a:lnTo>
                  <a:lnTo>
                    <a:pt x="647705" y="347876"/>
                  </a:lnTo>
                  <a:lnTo>
                    <a:pt x="644846" y="340900"/>
                  </a:lnTo>
                  <a:lnTo>
                    <a:pt x="642940" y="333606"/>
                  </a:lnTo>
                  <a:lnTo>
                    <a:pt x="641669" y="326629"/>
                  </a:lnTo>
                  <a:lnTo>
                    <a:pt x="640081" y="319019"/>
                  </a:lnTo>
                  <a:lnTo>
                    <a:pt x="638810" y="311725"/>
                  </a:lnTo>
                  <a:lnTo>
                    <a:pt x="638493" y="303797"/>
                  </a:lnTo>
                  <a:lnTo>
                    <a:pt x="638175" y="296186"/>
                  </a:lnTo>
                  <a:lnTo>
                    <a:pt x="638175" y="150630"/>
                  </a:lnTo>
                  <a:lnTo>
                    <a:pt x="638493" y="143019"/>
                  </a:lnTo>
                  <a:lnTo>
                    <a:pt x="638810" y="135092"/>
                  </a:lnTo>
                  <a:lnTo>
                    <a:pt x="640081" y="127481"/>
                  </a:lnTo>
                  <a:lnTo>
                    <a:pt x="641669" y="120187"/>
                  </a:lnTo>
                  <a:lnTo>
                    <a:pt x="642940" y="112893"/>
                  </a:lnTo>
                  <a:lnTo>
                    <a:pt x="644846" y="105917"/>
                  </a:lnTo>
                  <a:lnTo>
                    <a:pt x="647705" y="98623"/>
                  </a:lnTo>
                  <a:lnTo>
                    <a:pt x="650247" y="91964"/>
                  </a:lnTo>
                  <a:lnTo>
                    <a:pt x="653106" y="84987"/>
                  </a:lnTo>
                  <a:lnTo>
                    <a:pt x="656600" y="78645"/>
                  </a:lnTo>
                  <a:lnTo>
                    <a:pt x="660094" y="72303"/>
                  </a:lnTo>
                  <a:lnTo>
                    <a:pt x="664224" y="66277"/>
                  </a:lnTo>
                  <a:lnTo>
                    <a:pt x="668354" y="60252"/>
                  </a:lnTo>
                  <a:lnTo>
                    <a:pt x="672801" y="54861"/>
                  </a:lnTo>
                  <a:lnTo>
                    <a:pt x="677566" y="49153"/>
                  </a:lnTo>
                  <a:lnTo>
                    <a:pt x="682649" y="44079"/>
                  </a:lnTo>
                  <a:lnTo>
                    <a:pt x="687731" y="39006"/>
                  </a:lnTo>
                  <a:lnTo>
                    <a:pt x="693132" y="34566"/>
                  </a:lnTo>
                  <a:lnTo>
                    <a:pt x="698850" y="29809"/>
                  </a:lnTo>
                  <a:lnTo>
                    <a:pt x="704886" y="25687"/>
                  </a:lnTo>
                  <a:lnTo>
                    <a:pt x="710921" y="21564"/>
                  </a:lnTo>
                  <a:lnTo>
                    <a:pt x="717275" y="18393"/>
                  </a:lnTo>
                  <a:lnTo>
                    <a:pt x="723946" y="14905"/>
                  </a:lnTo>
                  <a:lnTo>
                    <a:pt x="730299" y="12051"/>
                  </a:lnTo>
                  <a:lnTo>
                    <a:pt x="737288" y="8879"/>
                  </a:lnTo>
                  <a:lnTo>
                    <a:pt x="744277" y="6660"/>
                  </a:lnTo>
                  <a:lnTo>
                    <a:pt x="751583" y="4757"/>
                  </a:lnTo>
                  <a:lnTo>
                    <a:pt x="758889" y="2854"/>
                  </a:lnTo>
                  <a:lnTo>
                    <a:pt x="766196" y="1903"/>
                  </a:lnTo>
                  <a:lnTo>
                    <a:pt x="773502" y="635"/>
                  </a:lnTo>
                  <a:lnTo>
                    <a:pt x="781444" y="317"/>
                  </a:lnTo>
                  <a:lnTo>
                    <a:pt x="78906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346532" y="5146376"/>
              <a:ext cx="1980029" cy="452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教学具有针对性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588224" y="3825044"/>
            <a:ext cx="1620957" cy="597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因材施教</a:t>
            </a:r>
          </a:p>
        </p:txBody>
      </p:sp>
    </p:spTree>
    <p:extLst>
      <p:ext uri="{BB962C8B-B14F-4D97-AF65-F5344CB8AC3E}">
        <p14:creationId xmlns:p14="http://schemas.microsoft.com/office/powerpoint/2010/main" xmlns="" val="3050078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FA02-473F-4EFA-BE2A-6579A602AF9F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2049463" y="179388"/>
            <a:ext cx="7094537" cy="700087"/>
          </a:xfrm>
        </p:spPr>
        <p:txBody>
          <a:bodyPr/>
          <a:lstStyle/>
          <a:p>
            <a:r>
              <a:rPr lang="zh-CN" altLang="en-US" dirty="0"/>
              <a:t>手机是课堂教学质量下降的原因？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380159" y="2857196"/>
            <a:ext cx="4572000" cy="3502797"/>
            <a:chOff x="4380159" y="2857196"/>
            <a:chExt cx="4572000" cy="3502797"/>
          </a:xfrm>
        </p:grpSpPr>
        <p:pic>
          <p:nvPicPr>
            <p:cNvPr id="4108" name="Picture 12" descr="http://news.k618.cn/pic/ylss/201411/W02014110451613441416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784" y="2857196"/>
              <a:ext cx="4524375" cy="33909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4380159" y="6106077"/>
              <a:ext cx="4572000" cy="2539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CN" sz="1050" dirty="0"/>
                <a:t>http://news.k618.cn/pic/ylss/201411/t20141104_5719934.htm</a:t>
              </a:r>
              <a:endParaRPr lang="zh-CN" altLang="en-US" sz="105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3908" y="1124744"/>
            <a:ext cx="4742892" cy="3442568"/>
            <a:chOff x="133908" y="1124744"/>
            <a:chExt cx="4742892" cy="3442568"/>
          </a:xfrm>
        </p:grpSpPr>
        <p:pic>
          <p:nvPicPr>
            <p:cNvPr id="4100" name="Picture 4" descr="治不了上课玩手机？河北师范这招太狠了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908" y="1124744"/>
              <a:ext cx="4742892" cy="32488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152400" y="4313396"/>
              <a:ext cx="4572000" cy="2539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CN" sz="1050" dirty="0"/>
                <a:t>http://news.yesky.com/itnews/67/41928067.shtml</a:t>
              </a:r>
              <a:endParaRPr lang="zh-CN" alt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62801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A438-4057-4FEF-8902-63CA2E846896}" type="datetime1">
              <a:rPr lang="zh-CN" altLang="en-US" smtClean="0"/>
              <a:pPr/>
              <a:t>2017/6/5 Monday</a:t>
            </a:fld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10" name="MH_Others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97944" y="-26583"/>
            <a:ext cx="7446056" cy="861060"/>
          </a:xfrm>
          <a:prstGeom prst="rect">
            <a:avLst/>
          </a:prstGeom>
          <a:extLst/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0" i="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dirty="0"/>
              <a:t>翻转课堂教学：信息化教学的有效模式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19362" y="1002153"/>
            <a:ext cx="7543000" cy="2101772"/>
            <a:chOff x="-4141" y="0"/>
            <a:chExt cx="5181296" cy="1317625"/>
          </a:xfrm>
        </p:grpSpPr>
        <p:sp>
          <p:nvSpPr>
            <p:cNvPr id="12" name="文本框 2"/>
            <p:cNvSpPr txBox="1">
              <a:spLocks noChangeArrowheads="1"/>
            </p:cNvSpPr>
            <p:nvPr/>
          </p:nvSpPr>
          <p:spPr bwMode="auto">
            <a:xfrm>
              <a:off x="800100" y="76200"/>
              <a:ext cx="959485" cy="299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自学无保障</a:t>
              </a:r>
              <a:endParaRPr lang="zh-CN" sz="1400" b="1" kern="1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圆角矩形 12"/>
            <p:cNvSpPr>
              <a:spLocks noChangeArrowheads="1"/>
            </p:cNvSpPr>
            <p:nvPr/>
          </p:nvSpPr>
          <p:spPr bwMode="auto">
            <a:xfrm>
              <a:off x="488950" y="12700"/>
              <a:ext cx="1543685" cy="1255395"/>
            </a:xfrm>
            <a:prstGeom prst="roundRect">
              <a:avLst>
                <a:gd name="adj" fmla="val 9407"/>
              </a:avLst>
            </a:prstGeom>
            <a:noFill/>
            <a:ln w="63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endPara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899" t="11609" r="16887" b="10818"/>
            <a:stretch>
              <a:fillRect/>
            </a:stretch>
          </p:blipFill>
          <p:spPr bwMode="auto">
            <a:xfrm>
              <a:off x="457200" y="349250"/>
              <a:ext cx="692150" cy="79629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5" name="文本框 4"/>
            <p:cNvSpPr txBox="1">
              <a:spLocks noChangeArrowheads="1"/>
            </p:cNvSpPr>
            <p:nvPr/>
          </p:nvSpPr>
          <p:spPr bwMode="auto">
            <a:xfrm>
              <a:off x="419100" y="584200"/>
              <a:ext cx="816610" cy="241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课前预习</a:t>
              </a:r>
              <a:endParaRPr lang="zh-CN" sz="1400" b="1" kern="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565150"/>
              <a:ext cx="516890" cy="35814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7" name="文本框 6"/>
            <p:cNvSpPr txBox="1">
              <a:spLocks noChangeArrowheads="1"/>
            </p:cNvSpPr>
            <p:nvPr/>
          </p:nvSpPr>
          <p:spPr bwMode="auto">
            <a:xfrm>
              <a:off x="736738" y="906780"/>
              <a:ext cx="1160780" cy="363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1.</a:t>
              </a:r>
              <a:r>
                <a:rPr lang="zh-CN" sz="1400" b="1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课前准备</a:t>
              </a:r>
              <a:endParaRPr lang="zh-CN" sz="1400" b="1" kern="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557" t="6149" r="21301" b="8948"/>
            <a:stretch>
              <a:fillRect/>
            </a:stretch>
          </p:blipFill>
          <p:spPr bwMode="auto">
            <a:xfrm>
              <a:off x="1612900" y="44450"/>
              <a:ext cx="240665" cy="36766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9" name="文本框 10"/>
            <p:cNvSpPr txBox="1">
              <a:spLocks noChangeArrowheads="1"/>
            </p:cNvSpPr>
            <p:nvPr/>
          </p:nvSpPr>
          <p:spPr bwMode="auto">
            <a:xfrm>
              <a:off x="-4141" y="76200"/>
              <a:ext cx="347345" cy="1241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b="1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传统课堂教学</a:t>
              </a:r>
              <a:endParaRPr lang="zh-CN" b="1" kern="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16" t="7698" r="13989" b="6696"/>
            <a:stretch>
              <a:fillRect/>
            </a:stretch>
          </p:blipFill>
          <p:spPr bwMode="auto">
            <a:xfrm>
              <a:off x="2139950" y="406400"/>
              <a:ext cx="911860" cy="596265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1550" y="463550"/>
              <a:ext cx="352425" cy="25273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2" name="文本框 23"/>
            <p:cNvSpPr txBox="1">
              <a:spLocks noChangeArrowheads="1"/>
            </p:cNvSpPr>
            <p:nvPr/>
          </p:nvSpPr>
          <p:spPr bwMode="auto">
            <a:xfrm>
              <a:off x="2425700" y="958850"/>
              <a:ext cx="1300480" cy="30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2.</a:t>
              </a:r>
              <a:r>
                <a:rPr lang="zh-CN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课堂教学</a:t>
              </a:r>
              <a:endParaRPr lang="zh-CN" sz="1400" b="1" kern="1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圆角矩形 22"/>
            <p:cNvSpPr>
              <a:spLocks noChangeArrowheads="1"/>
            </p:cNvSpPr>
            <p:nvPr/>
          </p:nvSpPr>
          <p:spPr bwMode="auto">
            <a:xfrm>
              <a:off x="2139950" y="12700"/>
              <a:ext cx="1776730" cy="1255395"/>
            </a:xfrm>
            <a:prstGeom prst="roundRect">
              <a:avLst>
                <a:gd name="adj" fmla="val 9407"/>
              </a:avLst>
            </a:prstGeom>
            <a:noFill/>
            <a:ln w="63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endPara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5"/>
            <p:cNvSpPr txBox="1">
              <a:spLocks noChangeArrowheads="1"/>
            </p:cNvSpPr>
            <p:nvPr/>
          </p:nvSpPr>
          <p:spPr bwMode="auto">
            <a:xfrm>
              <a:off x="2241550" y="76200"/>
              <a:ext cx="1454150" cy="316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以预习内容为主教学</a:t>
              </a:r>
              <a:endParaRPr lang="zh-CN" sz="1400" b="1" kern="1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557" t="6149" r="21301" b="8948"/>
            <a:stretch>
              <a:fillRect/>
            </a:stretch>
          </p:blipFill>
          <p:spPr bwMode="auto">
            <a:xfrm>
              <a:off x="3651250" y="508000"/>
              <a:ext cx="240665" cy="36766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6" name="文本框 27"/>
            <p:cNvSpPr txBox="1">
              <a:spLocks noChangeArrowheads="1"/>
            </p:cNvSpPr>
            <p:nvPr/>
          </p:nvSpPr>
          <p:spPr bwMode="auto">
            <a:xfrm>
              <a:off x="2654300" y="520700"/>
              <a:ext cx="1323975" cy="30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课堂互动</a:t>
              </a:r>
              <a:endParaRPr lang="zh-CN" sz="1400" b="1" kern="1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0200" y="349250"/>
              <a:ext cx="850900" cy="68516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8" name="圆角矩形 27"/>
            <p:cNvSpPr>
              <a:spLocks noChangeArrowheads="1"/>
            </p:cNvSpPr>
            <p:nvPr/>
          </p:nvSpPr>
          <p:spPr bwMode="auto">
            <a:xfrm>
              <a:off x="4038600" y="0"/>
              <a:ext cx="1138555" cy="1270635"/>
            </a:xfrm>
            <a:prstGeom prst="roundRect">
              <a:avLst>
                <a:gd name="adj" fmla="val 9407"/>
              </a:avLst>
            </a:prstGeom>
            <a:noFill/>
            <a:ln w="63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endPara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30"/>
            <p:cNvSpPr txBox="1">
              <a:spLocks noChangeArrowheads="1"/>
            </p:cNvSpPr>
            <p:nvPr/>
          </p:nvSpPr>
          <p:spPr bwMode="auto">
            <a:xfrm>
              <a:off x="4140200" y="933450"/>
              <a:ext cx="989965" cy="294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3.</a:t>
              </a:r>
              <a:r>
                <a:rPr lang="zh-CN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课后作业</a:t>
              </a:r>
              <a:endParaRPr lang="zh-CN" sz="1400" b="1" kern="1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0" name="文本框 31"/>
            <p:cNvSpPr txBox="1">
              <a:spLocks noChangeArrowheads="1"/>
            </p:cNvSpPr>
            <p:nvPr/>
          </p:nvSpPr>
          <p:spPr bwMode="auto">
            <a:xfrm>
              <a:off x="4508500" y="641350"/>
              <a:ext cx="46418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sz="1400" b="1" kern="1200" dirty="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作业</a:t>
              </a:r>
              <a:endParaRPr lang="zh-CN" sz="1400" b="1" kern="1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2"/>
            <p:cNvSpPr txBox="1">
              <a:spLocks noChangeArrowheads="1"/>
            </p:cNvSpPr>
            <p:nvPr/>
          </p:nvSpPr>
          <p:spPr bwMode="auto">
            <a:xfrm>
              <a:off x="4114800" y="114300"/>
              <a:ext cx="976630" cy="299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独立完成作业</a:t>
              </a:r>
              <a:endParaRPr lang="zh-CN" sz="1400" b="1" kern="10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6707697" flipV="1">
              <a:off x="3133725" y="479425"/>
              <a:ext cx="354330" cy="552450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任意多边形 32"/>
            <p:cNvSpPr>
              <a:spLocks/>
            </p:cNvSpPr>
            <p:nvPr/>
          </p:nvSpPr>
          <p:spPr bwMode="auto">
            <a:xfrm rot="18034966" flipV="1">
              <a:off x="3117850" y="298450"/>
              <a:ext cx="402590" cy="586740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文本框 11"/>
          <p:cNvSpPr txBox="1">
            <a:spLocks noChangeArrowheads="1"/>
          </p:cNvSpPr>
          <p:nvPr/>
        </p:nvSpPr>
        <p:spPr bwMode="auto">
          <a:xfrm>
            <a:off x="589432" y="3625815"/>
            <a:ext cx="526596" cy="258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b="1" kern="1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翻转课堂教学</a:t>
            </a:r>
            <a:endParaRPr lang="zh-CN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13"/>
          <p:cNvSpPr txBox="1">
            <a:spLocks noChangeArrowheads="1"/>
          </p:cNvSpPr>
          <p:nvPr/>
        </p:nvSpPr>
        <p:spPr bwMode="auto">
          <a:xfrm>
            <a:off x="4138618" y="5870293"/>
            <a:ext cx="1971605" cy="48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400" b="1" kern="1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sz="1400" b="1" kern="1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课堂教学</a:t>
            </a:r>
            <a:endParaRPr lang="zh-CN" sz="14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6675435" y="3358151"/>
            <a:ext cx="1726117" cy="2887476"/>
            <a:chOff x="6675434" y="2518613"/>
            <a:chExt cx="1726117" cy="2165607"/>
          </a:xfrm>
        </p:grpSpPr>
        <p:sp>
          <p:nvSpPr>
            <p:cNvPr id="45" name="圆角矩形 44"/>
            <p:cNvSpPr>
              <a:spLocks noChangeArrowheads="1"/>
            </p:cNvSpPr>
            <p:nvPr/>
          </p:nvSpPr>
          <p:spPr bwMode="auto">
            <a:xfrm>
              <a:off x="6675434" y="2518613"/>
              <a:ext cx="1726117" cy="2113533"/>
            </a:xfrm>
            <a:prstGeom prst="roundRect">
              <a:avLst>
                <a:gd name="adj" fmla="val 9407"/>
              </a:avLst>
            </a:prstGeom>
            <a:noFill/>
            <a:ln w="63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34"/>
            <p:cNvSpPr txBox="1">
              <a:spLocks noChangeArrowheads="1"/>
            </p:cNvSpPr>
            <p:nvPr/>
          </p:nvSpPr>
          <p:spPr bwMode="auto">
            <a:xfrm>
              <a:off x="6829466" y="4282720"/>
              <a:ext cx="1500845" cy="40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kern="12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3.</a:t>
              </a:r>
              <a:r>
                <a:rPr lang="zh-CN" sz="1400" b="1" kern="12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课后拓展</a:t>
              </a:r>
              <a:endParaRPr lang="zh-CN" sz="14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7" name="文本框 35"/>
            <p:cNvSpPr txBox="1">
              <a:spLocks noChangeArrowheads="1"/>
            </p:cNvSpPr>
            <p:nvPr/>
          </p:nvSpPr>
          <p:spPr bwMode="auto">
            <a:xfrm>
              <a:off x="6781331" y="2654458"/>
              <a:ext cx="1480629" cy="35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知识</a:t>
              </a:r>
              <a:r>
                <a:rPr lang="zh-CN" sz="1400" b="1" kern="12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拓展</a:t>
              </a:r>
              <a:endParaRPr lang="zh-CN" sz="14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5736" y="3295952"/>
              <a:ext cx="1228402" cy="69054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87" name="组合 86"/>
          <p:cNvGrpSpPr/>
          <p:nvPr/>
        </p:nvGrpSpPr>
        <p:grpSpPr>
          <a:xfrm>
            <a:off x="1062909" y="3348087"/>
            <a:ext cx="2616611" cy="2961232"/>
            <a:chOff x="1062908" y="2511065"/>
            <a:chExt cx="2616611" cy="2220924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899" t="11609" r="16887" b="10818"/>
            <a:stretch>
              <a:fillRect/>
            </a:stretch>
          </p:blipFill>
          <p:spPr bwMode="auto">
            <a:xfrm>
              <a:off x="1207312" y="3529908"/>
              <a:ext cx="984840" cy="985637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50" name="圆角矩形 49"/>
            <p:cNvSpPr>
              <a:spLocks noChangeArrowheads="1"/>
            </p:cNvSpPr>
            <p:nvPr/>
          </p:nvSpPr>
          <p:spPr bwMode="auto">
            <a:xfrm>
              <a:off x="1207312" y="2511065"/>
              <a:ext cx="2472207" cy="2143145"/>
            </a:xfrm>
            <a:prstGeom prst="roundRect">
              <a:avLst>
                <a:gd name="adj" fmla="val 5773"/>
              </a:avLst>
            </a:prstGeom>
            <a:noFill/>
            <a:ln w="63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42"/>
            <p:cNvSpPr txBox="1">
              <a:spLocks noChangeArrowheads="1"/>
            </p:cNvSpPr>
            <p:nvPr/>
          </p:nvSpPr>
          <p:spPr bwMode="auto">
            <a:xfrm>
              <a:off x="1082162" y="3759882"/>
              <a:ext cx="1271723" cy="415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 dirty="0">
                  <a:solidFill>
                    <a:schemeClr val="accent4">
                      <a:lumMod val="7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课前任务</a:t>
              </a:r>
              <a:endParaRPr lang="zh-CN" sz="1400" b="1" kern="100" dirty="0">
                <a:solidFill>
                  <a:schemeClr val="accent4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9540288">
              <a:off x="2266280" y="4111026"/>
              <a:ext cx="577619" cy="416594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53" name="文本框 44"/>
            <p:cNvSpPr txBox="1">
              <a:spLocks noChangeArrowheads="1"/>
            </p:cNvSpPr>
            <p:nvPr/>
          </p:nvSpPr>
          <p:spPr bwMode="auto">
            <a:xfrm>
              <a:off x="1687686" y="4382563"/>
              <a:ext cx="1422867" cy="349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kern="12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1.</a:t>
              </a:r>
              <a:r>
                <a:rPr lang="zh-CN" sz="1400" b="1" kern="12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课前准备</a:t>
              </a:r>
              <a:endParaRPr lang="zh-CN" sz="14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557" t="6149" r="21301" b="8948"/>
            <a:stretch>
              <a:fillRect/>
            </a:stretch>
          </p:blipFill>
          <p:spPr bwMode="auto">
            <a:xfrm>
              <a:off x="2449192" y="2684646"/>
              <a:ext cx="395669" cy="479234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55" name="文本框 46"/>
            <p:cNvSpPr txBox="1">
              <a:spLocks noChangeArrowheads="1"/>
            </p:cNvSpPr>
            <p:nvPr/>
          </p:nvSpPr>
          <p:spPr bwMode="auto">
            <a:xfrm>
              <a:off x="1062908" y="2511065"/>
              <a:ext cx="1454636" cy="394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自学有保障</a:t>
              </a:r>
              <a:endParaRPr lang="zh-CN" sz="14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8415" t="10130" r="6326" b="13470"/>
            <a:stretch>
              <a:fillRect/>
            </a:stretch>
          </p:blipFill>
          <p:spPr bwMode="auto">
            <a:xfrm>
              <a:off x="3161588" y="3688395"/>
              <a:ext cx="516006" cy="38716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57" name="文本框 48"/>
            <p:cNvSpPr txBox="1">
              <a:spLocks noChangeArrowheads="1"/>
            </p:cNvSpPr>
            <p:nvPr/>
          </p:nvSpPr>
          <p:spPr bwMode="auto">
            <a:xfrm>
              <a:off x="2131502" y="3326140"/>
              <a:ext cx="702769" cy="33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反馈</a:t>
              </a:r>
              <a:endParaRPr lang="zh-CN" sz="1400" b="1" kern="1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文本框 49"/>
            <p:cNvSpPr txBox="1">
              <a:spLocks noChangeArrowheads="1"/>
            </p:cNvSpPr>
            <p:nvPr/>
          </p:nvSpPr>
          <p:spPr bwMode="auto">
            <a:xfrm>
              <a:off x="2747629" y="2654458"/>
              <a:ext cx="691217" cy="641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同伴</a:t>
              </a:r>
              <a:endParaRPr lang="zh-CN" sz="1400" b="1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zh-CN" sz="1400" b="1" kern="120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交流</a:t>
              </a:r>
              <a:endParaRPr lang="zh-CN" sz="1400" b="1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9" name="文本框 50"/>
            <p:cNvSpPr txBox="1">
              <a:spLocks noChangeArrowheads="1"/>
            </p:cNvSpPr>
            <p:nvPr/>
          </p:nvSpPr>
          <p:spPr bwMode="auto">
            <a:xfrm>
              <a:off x="1139924" y="3016713"/>
              <a:ext cx="702769" cy="33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交流</a:t>
              </a:r>
              <a:endParaRPr lang="zh-CN" sz="1400" b="1" kern="1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0" name="任意多边形 59"/>
            <p:cNvSpPr>
              <a:spLocks/>
            </p:cNvSpPr>
            <p:nvPr/>
          </p:nvSpPr>
          <p:spPr bwMode="auto">
            <a:xfrm rot="14907360">
              <a:off x="2262449" y="3446338"/>
              <a:ext cx="321502" cy="703732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3296" y="2850679"/>
              <a:ext cx="200241" cy="2384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" name="任意多边形 61"/>
            <p:cNvSpPr>
              <a:spLocks noChangeArrowheads="1"/>
            </p:cNvSpPr>
            <p:nvPr/>
          </p:nvSpPr>
          <p:spPr bwMode="auto">
            <a:xfrm>
              <a:off x="2843898" y="4063883"/>
              <a:ext cx="517931" cy="293578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3" name="直接箭头连接符 62"/>
            <p:cNvCxnSpPr>
              <a:cxnSpLocks noChangeShapeType="1"/>
            </p:cNvCxnSpPr>
            <p:nvPr/>
          </p:nvCxnSpPr>
          <p:spPr bwMode="auto">
            <a:xfrm>
              <a:off x="1996724" y="4080838"/>
              <a:ext cx="358123" cy="177354"/>
            </a:xfrm>
            <a:prstGeom prst="straightConnector1">
              <a:avLst/>
            </a:prstGeom>
            <a:noFill/>
            <a:ln w="28575">
              <a:solidFill>
                <a:schemeClr val="tx1">
                  <a:lumMod val="9500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4" name="直接箭头连接符 63"/>
            <p:cNvCxnSpPr>
              <a:cxnSpLocks noChangeShapeType="1"/>
            </p:cNvCxnSpPr>
            <p:nvPr/>
          </p:nvCxnSpPr>
          <p:spPr bwMode="auto">
            <a:xfrm>
              <a:off x="2786136" y="3160106"/>
              <a:ext cx="601686" cy="528289"/>
            </a:xfrm>
            <a:prstGeom prst="straightConnector1">
              <a:avLst/>
            </a:prstGeom>
            <a:noFill/>
            <a:ln w="28575">
              <a:solidFill>
                <a:schemeClr val="tx1">
                  <a:lumMod val="9500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5" name="直接箭头连接符 64"/>
            <p:cNvCxnSpPr>
              <a:cxnSpLocks noChangeShapeType="1"/>
            </p:cNvCxnSpPr>
            <p:nvPr/>
          </p:nvCxnSpPr>
          <p:spPr bwMode="auto">
            <a:xfrm>
              <a:off x="2689867" y="3160106"/>
              <a:ext cx="264742" cy="528289"/>
            </a:xfrm>
            <a:prstGeom prst="straightConnector1">
              <a:avLst/>
            </a:prstGeom>
            <a:noFill/>
            <a:ln w="28575">
              <a:solidFill>
                <a:schemeClr val="tx1">
                  <a:lumMod val="9500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6" name="任意多边形 65"/>
            <p:cNvSpPr>
              <a:spLocks/>
            </p:cNvSpPr>
            <p:nvPr/>
          </p:nvSpPr>
          <p:spPr bwMode="auto">
            <a:xfrm rot="4294085" flipV="1">
              <a:off x="1940643" y="2971041"/>
              <a:ext cx="361501" cy="772083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任意多边形 66"/>
            <p:cNvSpPr>
              <a:spLocks/>
            </p:cNvSpPr>
            <p:nvPr/>
          </p:nvSpPr>
          <p:spPr bwMode="auto">
            <a:xfrm rot="15621357" flipV="1">
              <a:off x="1783849" y="2807354"/>
              <a:ext cx="411311" cy="820218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9867" y="3665754"/>
              <a:ext cx="570880" cy="440744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88" name="组合 87"/>
          <p:cNvGrpSpPr/>
          <p:nvPr/>
        </p:nvGrpSpPr>
        <p:grpSpPr>
          <a:xfrm>
            <a:off x="3794937" y="3348087"/>
            <a:ext cx="2714914" cy="2828109"/>
            <a:chOff x="3794937" y="2511065"/>
            <a:chExt cx="2714914" cy="2121082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16" t="7698" r="13989" b="6696"/>
            <a:stretch>
              <a:fillRect/>
            </a:stretch>
          </p:blipFill>
          <p:spPr bwMode="auto">
            <a:xfrm>
              <a:off x="3806596" y="3748771"/>
              <a:ext cx="1382434" cy="70866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8" name="圆角矩形 37"/>
            <p:cNvSpPr>
              <a:spLocks noChangeArrowheads="1"/>
            </p:cNvSpPr>
            <p:nvPr/>
          </p:nvSpPr>
          <p:spPr bwMode="auto">
            <a:xfrm>
              <a:off x="3816223" y="2511065"/>
              <a:ext cx="2693628" cy="2121082"/>
            </a:xfrm>
            <a:prstGeom prst="roundRect">
              <a:avLst>
                <a:gd name="adj" fmla="val 9407"/>
              </a:avLst>
            </a:prstGeom>
            <a:noFill/>
            <a:ln w="63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none" lIns="91440" tIns="45720" rIns="91440" bIns="45720" anchor="t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15"/>
            <p:cNvSpPr txBox="1">
              <a:spLocks noChangeArrowheads="1"/>
            </p:cNvSpPr>
            <p:nvPr/>
          </p:nvSpPr>
          <p:spPr bwMode="auto">
            <a:xfrm>
              <a:off x="3893239" y="2511065"/>
              <a:ext cx="2610836" cy="57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围绕作业、学生完成课前任务时生成的问题开展教学</a:t>
              </a:r>
              <a:endParaRPr lang="zh-CN" sz="1400" b="1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557" t="6149" r="21301" b="8948"/>
            <a:stretch>
              <a:fillRect/>
            </a:stretch>
          </p:blipFill>
          <p:spPr bwMode="auto">
            <a:xfrm>
              <a:off x="6068935" y="3861976"/>
              <a:ext cx="364862" cy="436971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41" name="文本框 17"/>
            <p:cNvSpPr txBox="1">
              <a:spLocks noChangeArrowheads="1"/>
            </p:cNvSpPr>
            <p:nvPr/>
          </p:nvSpPr>
          <p:spPr bwMode="auto">
            <a:xfrm>
              <a:off x="4942579" y="3884617"/>
              <a:ext cx="1113841" cy="32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课堂互动</a:t>
              </a:r>
              <a:endParaRPr lang="zh-CN" sz="1400" b="1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18"/>
            <p:cNvSpPr txBox="1">
              <a:spLocks noChangeArrowheads="1"/>
            </p:cNvSpPr>
            <p:nvPr/>
          </p:nvSpPr>
          <p:spPr bwMode="auto">
            <a:xfrm>
              <a:off x="3794937" y="3795886"/>
              <a:ext cx="1087848" cy="502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0" rIns="91440" bIns="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400" b="1" kern="1200" dirty="0">
                  <a:solidFill>
                    <a:schemeClr val="accent4">
                      <a:lumMod val="7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作业与生</a:t>
              </a:r>
              <a:endParaRPr lang="zh-CN" sz="1400" b="1" kern="100" dirty="0">
                <a:solidFill>
                  <a:schemeClr val="accent4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zh-CN" sz="1400" b="1" kern="1200" dirty="0">
                  <a:solidFill>
                    <a:schemeClr val="accent4">
                      <a:lumMod val="7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成性问题</a:t>
              </a:r>
              <a:endParaRPr lang="zh-CN" sz="1400" b="1" kern="100" dirty="0">
                <a:solidFill>
                  <a:schemeClr val="accent4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557" t="6149" r="21301" b="8948"/>
            <a:stretch>
              <a:fillRect/>
            </a:stretch>
          </p:blipFill>
          <p:spPr bwMode="auto">
            <a:xfrm>
              <a:off x="5568332" y="3016713"/>
              <a:ext cx="364862" cy="436971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44" name="文本框 20"/>
            <p:cNvSpPr txBox="1">
              <a:spLocks noChangeArrowheads="1"/>
            </p:cNvSpPr>
            <p:nvPr/>
          </p:nvSpPr>
          <p:spPr bwMode="auto">
            <a:xfrm>
              <a:off x="4338861" y="3288405"/>
              <a:ext cx="1529833" cy="46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400" b="1" kern="1200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师生</a:t>
              </a:r>
              <a:r>
                <a:rPr lang="en-US" altLang="zh-CN" sz="1400" b="1" kern="1200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/</a:t>
              </a:r>
              <a:r>
                <a:rPr lang="zh-CN" sz="1400" b="1" kern="1200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生生互动</a:t>
              </a:r>
              <a:endParaRPr lang="zh-CN" sz="1400" b="1" kern="1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9" name="任意多边形 68"/>
            <p:cNvSpPr>
              <a:spLocks/>
            </p:cNvSpPr>
            <p:nvPr/>
          </p:nvSpPr>
          <p:spPr bwMode="auto">
            <a:xfrm rot="6707697" flipV="1">
              <a:off x="5380876" y="3745082"/>
              <a:ext cx="421122" cy="837547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任意多边形 69"/>
            <p:cNvSpPr>
              <a:spLocks/>
            </p:cNvSpPr>
            <p:nvPr/>
          </p:nvSpPr>
          <p:spPr bwMode="auto">
            <a:xfrm rot="18034966" flipV="1">
              <a:off x="5374339" y="3524377"/>
              <a:ext cx="478479" cy="889533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任意多边形 70"/>
            <p:cNvSpPr>
              <a:spLocks/>
            </p:cNvSpPr>
            <p:nvPr/>
          </p:nvSpPr>
          <p:spPr bwMode="auto">
            <a:xfrm rot="9694085" flipV="1">
              <a:off x="5847514" y="3439344"/>
              <a:ext cx="293623" cy="507158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任意多边形 71"/>
            <p:cNvSpPr>
              <a:spLocks/>
            </p:cNvSpPr>
            <p:nvPr/>
          </p:nvSpPr>
          <p:spPr bwMode="auto">
            <a:xfrm rot="21021357" flipV="1">
              <a:off x="5934157" y="3326140"/>
              <a:ext cx="334056" cy="538855"/>
            </a:xfrm>
            <a:custGeom>
              <a:avLst/>
              <a:gdLst>
                <a:gd name="T0" fmla="*/ 350641 w 461547"/>
                <a:gd name="T1" fmla="*/ 0 h 641672"/>
                <a:gd name="T2" fmla="*/ 398667 w 461547"/>
                <a:gd name="T3" fmla="*/ 395396 h 641672"/>
                <a:gd name="T4" fmla="*/ 396982 w 461547"/>
                <a:gd name="T5" fmla="*/ 394932 h 641672"/>
                <a:gd name="T6" fmla="*/ 330759 w 461547"/>
                <a:gd name="T7" fmla="*/ 277333 h 641672"/>
                <a:gd name="T8" fmla="*/ 329508 w 461547"/>
                <a:gd name="T9" fmla="*/ 282648 h 641672"/>
                <a:gd name="T10" fmla="*/ 0 w 461547"/>
                <a:gd name="T11" fmla="*/ 730485 h 641672"/>
                <a:gd name="T12" fmla="*/ 284919 w 461547"/>
                <a:gd name="T13" fmla="*/ 270751 h 641672"/>
                <a:gd name="T14" fmla="*/ 285935 w 461547"/>
                <a:gd name="T15" fmla="*/ 264135 h 641672"/>
                <a:gd name="T16" fmla="*/ 188888 w 461547"/>
                <a:gd name="T17" fmla="*/ 337593 h 641672"/>
                <a:gd name="T18" fmla="*/ 187203 w 461547"/>
                <a:gd name="T19" fmla="*/ 337128 h 6416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547" h="641672">
                  <a:moveTo>
                    <a:pt x="405946" y="0"/>
                  </a:moveTo>
                  <a:lnTo>
                    <a:pt x="461547" y="346143"/>
                  </a:lnTo>
                  <a:lnTo>
                    <a:pt x="459596" y="345737"/>
                  </a:lnTo>
                  <a:lnTo>
                    <a:pt x="382928" y="242787"/>
                  </a:lnTo>
                  <a:lnTo>
                    <a:pt x="381480" y="247440"/>
                  </a:lnTo>
                  <a:cubicBezTo>
                    <a:pt x="258966" y="618095"/>
                    <a:pt x="24250" y="652446"/>
                    <a:pt x="0" y="639491"/>
                  </a:cubicBezTo>
                  <a:cubicBezTo>
                    <a:pt x="130520" y="649125"/>
                    <a:pt x="294836" y="390929"/>
                    <a:pt x="329858" y="237025"/>
                  </a:cubicBezTo>
                  <a:lnTo>
                    <a:pt x="331034" y="231233"/>
                  </a:lnTo>
                  <a:lnTo>
                    <a:pt x="218681" y="295540"/>
                  </a:lnTo>
                  <a:lnTo>
                    <a:pt x="216730" y="295133"/>
                  </a:lnTo>
                  <a:lnTo>
                    <a:pt x="405946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4F81BD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xmlns="" Requires="p14">
          <p:contentPart p14:bwMode="auto" r:id="rId18">
            <p14:nvContentPartPr>
              <p14:cNvPr id="73" name="墨迹 72"/>
              <p14:cNvContentPartPr/>
              <p14:nvPr/>
            </p14:nvContentPartPr>
            <p14:xfrm rot="1173438">
              <a:off x="2630744" y="4661134"/>
              <a:ext cx="1106606" cy="963109"/>
            </p14:xfrm>
          </p:contentPart>
        </mc:Choice>
        <mc:Fallback>
          <p:pic>
            <p:nvPicPr>
              <p:cNvPr id="73" name="墨迹 72"/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 rot="1173438">
                <a:off x="2623588" y="4651762"/>
                <a:ext cx="1123422" cy="982213"/>
              </a:xfrm>
              <a:prstGeom prst="rect">
                <a:avLst/>
              </a:prstGeom>
            </p:spPr>
          </p:pic>
        </mc:Fallback>
      </mc:AlternateContent>
      <p:grpSp>
        <p:nvGrpSpPr>
          <p:cNvPr id="74" name="组合 73"/>
          <p:cNvGrpSpPr/>
          <p:nvPr/>
        </p:nvGrpSpPr>
        <p:grpSpPr>
          <a:xfrm>
            <a:off x="2722801" y="2936777"/>
            <a:ext cx="1398045" cy="486196"/>
            <a:chOff x="0" y="0"/>
            <a:chExt cx="1377315" cy="335915"/>
          </a:xfrm>
        </p:grpSpPr>
        <p:cxnSp>
          <p:nvCxnSpPr>
            <p:cNvPr id="75" name="直接箭头连接符 74"/>
            <p:cNvCxnSpPr>
              <a:cxnSpLocks noChangeShapeType="1"/>
            </p:cNvCxnSpPr>
            <p:nvPr/>
          </p:nvCxnSpPr>
          <p:spPr bwMode="auto">
            <a:xfrm>
              <a:off x="6350" y="19050"/>
              <a:ext cx="0" cy="316865"/>
            </a:xfrm>
            <a:prstGeom prst="straightConnector1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76" name="直接箭头连接符 75"/>
            <p:cNvCxnSpPr>
              <a:cxnSpLocks noChangeShapeType="1"/>
            </p:cNvCxnSpPr>
            <p:nvPr/>
          </p:nvCxnSpPr>
          <p:spPr bwMode="auto">
            <a:xfrm>
              <a:off x="1367317" y="0"/>
              <a:ext cx="0" cy="145415"/>
            </a:xfrm>
            <a:prstGeom prst="straightConnector1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77" name="直接箭头连接符 76"/>
            <p:cNvCxnSpPr>
              <a:cxnSpLocks noChangeShapeType="1"/>
            </p:cNvCxnSpPr>
            <p:nvPr/>
          </p:nvCxnSpPr>
          <p:spPr bwMode="auto">
            <a:xfrm>
              <a:off x="0" y="146050"/>
              <a:ext cx="1377315" cy="0"/>
            </a:xfrm>
            <a:prstGeom prst="straightConnector1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78" name="组合 77"/>
          <p:cNvGrpSpPr/>
          <p:nvPr/>
        </p:nvGrpSpPr>
        <p:grpSpPr>
          <a:xfrm>
            <a:off x="5662067" y="2961105"/>
            <a:ext cx="1377315" cy="461867"/>
            <a:chOff x="0" y="0"/>
            <a:chExt cx="1377315" cy="335915"/>
          </a:xfrm>
        </p:grpSpPr>
        <p:cxnSp>
          <p:nvCxnSpPr>
            <p:cNvPr id="79" name="直接箭头连接符 78"/>
            <p:cNvCxnSpPr>
              <a:cxnSpLocks noChangeShapeType="1"/>
            </p:cNvCxnSpPr>
            <p:nvPr/>
          </p:nvCxnSpPr>
          <p:spPr bwMode="auto">
            <a:xfrm>
              <a:off x="6350" y="19050"/>
              <a:ext cx="0" cy="316865"/>
            </a:xfrm>
            <a:prstGeom prst="straightConnector1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0" name="直接箭头连接符 79"/>
            <p:cNvCxnSpPr>
              <a:cxnSpLocks noChangeShapeType="1"/>
            </p:cNvCxnSpPr>
            <p:nvPr/>
          </p:nvCxnSpPr>
          <p:spPr bwMode="auto">
            <a:xfrm>
              <a:off x="1358206" y="0"/>
              <a:ext cx="0" cy="145415"/>
            </a:xfrm>
            <a:prstGeom prst="straightConnector1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1" name="直接箭头连接符 80"/>
            <p:cNvCxnSpPr>
              <a:cxnSpLocks noChangeShapeType="1"/>
            </p:cNvCxnSpPr>
            <p:nvPr/>
          </p:nvCxnSpPr>
          <p:spPr bwMode="auto">
            <a:xfrm>
              <a:off x="0" y="146050"/>
              <a:ext cx="1377315" cy="0"/>
            </a:xfrm>
            <a:prstGeom prst="straightConnector1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82" name="文本框 38"/>
          <p:cNvSpPr txBox="1">
            <a:spLocks noChangeArrowheads="1"/>
          </p:cNvSpPr>
          <p:nvPr/>
        </p:nvSpPr>
        <p:spPr bwMode="auto">
          <a:xfrm>
            <a:off x="1159718" y="2961106"/>
            <a:ext cx="1615608" cy="52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b="1" kern="1200" dirty="0">
                <a:solidFill>
                  <a:schemeClr val="accent4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教学流程重构</a:t>
            </a:r>
            <a:endParaRPr lang="zh-CN" b="1" kern="100" dirty="0">
              <a:solidFill>
                <a:schemeClr val="accent4">
                  <a:lumMod val="7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3" name="文本框 38"/>
          <p:cNvSpPr txBox="1">
            <a:spLocks noChangeArrowheads="1"/>
          </p:cNvSpPr>
          <p:nvPr/>
        </p:nvSpPr>
        <p:spPr bwMode="auto">
          <a:xfrm>
            <a:off x="4095520" y="2936776"/>
            <a:ext cx="1572898" cy="65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b="1" kern="1200" dirty="0">
                <a:solidFill>
                  <a:schemeClr val="accent4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教学流程重构</a:t>
            </a:r>
            <a:endParaRPr lang="zh-CN" b="1" kern="100" dirty="0">
              <a:solidFill>
                <a:schemeClr val="accent4">
                  <a:lumMod val="7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20">
            <p14:nvContentPartPr>
              <p14:cNvPr id="84" name="墨迹 83"/>
              <p14:cNvContentPartPr/>
              <p14:nvPr/>
            </p14:nvContentPartPr>
            <p14:xfrm>
              <a:off x="3866614" y="4918502"/>
              <a:ext cx="921411" cy="910765"/>
            </p14:xfrm>
          </p:contentPart>
        </mc:Choice>
        <mc:Fallback>
          <p:pic>
            <p:nvPicPr>
              <p:cNvPr id="84" name="墨迹 83"/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859413" y="4909142"/>
                <a:ext cx="938334" cy="929844"/>
              </a:xfrm>
              <a:prstGeom prst="rect">
                <a:avLst/>
              </a:prstGeom>
            </p:spPr>
          </p:pic>
        </mc:Fallback>
      </mc:AlternateContent>
      <p:cxnSp>
        <p:nvCxnSpPr>
          <p:cNvPr id="85" name="直接箭头连接符 84"/>
          <p:cNvCxnSpPr>
            <a:cxnSpLocks noChangeShapeType="1"/>
          </p:cNvCxnSpPr>
          <p:nvPr/>
        </p:nvCxnSpPr>
        <p:spPr bwMode="auto">
          <a:xfrm>
            <a:off x="7452320" y="2948947"/>
            <a:ext cx="0" cy="533488"/>
          </a:xfrm>
          <a:prstGeom prst="straightConnector1">
            <a:avLst/>
          </a:prstGeom>
          <a:noFill/>
          <a:ln w="28575">
            <a:solidFill>
              <a:schemeClr val="accent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1841826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82" grpId="0"/>
      <p:bldP spid="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2049463" y="179388"/>
            <a:ext cx="7094537" cy="700087"/>
          </a:xfrm>
        </p:spPr>
        <p:txBody>
          <a:bodyPr vert="horz" lIns="91440" tIns="45720" rIns="91440" bIns="45720" rtlCol="0" anchor="b">
            <a:normAutofit fontScale="92500"/>
          </a:bodyPr>
          <a:lstStyle/>
          <a:p>
            <a:r>
              <a:rPr lang="zh-CN" altLang="en-US" sz="3600" dirty="0"/>
              <a:t>翻转课堂：教师角色的转变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20788"/>
            <a:ext cx="3276364" cy="179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3668" y="1832453"/>
            <a:ext cx="1440160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今天讲授</a:t>
            </a:r>
            <a:r>
              <a:rPr lang="en-US" altLang="zh-CN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85846" y="1484784"/>
            <a:ext cx="63007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3828" y="1808819"/>
            <a:ext cx="972108" cy="612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阅读</a:t>
            </a:r>
            <a:r>
              <a:rPr lang="en-US" altLang="zh-CN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…,</a:t>
            </a:r>
            <a:r>
              <a:rPr lang="zh-CN" altLang="en-US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明天提问</a:t>
            </a:r>
            <a:r>
              <a:rPr lang="en-US" altLang="zh-CN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sz="1400" b="1" spc="-15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44289"/>
            <a:ext cx="353377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627783" y="4404328"/>
            <a:ext cx="1620180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今天的活动</a:t>
            </a:r>
            <a:r>
              <a:rPr lang="en-US" altLang="zh-CN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37261" y="4188305"/>
            <a:ext cx="768649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作业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65965" y="4491165"/>
            <a:ext cx="1134126" cy="612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学习在线视频</a:t>
            </a:r>
            <a:r>
              <a:rPr lang="en-US" altLang="zh-CN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…,</a:t>
            </a:r>
            <a:r>
              <a:rPr lang="zh-CN" altLang="en-US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完成</a:t>
            </a:r>
            <a:r>
              <a:rPr lang="en-US" altLang="zh-CN" sz="1400" b="1" spc="-15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endParaRPr lang="zh-CN" altLang="en-US" sz="1400" b="1" spc="-15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 rot="5400000" flipV="1">
            <a:off x="4621518" y="3017251"/>
            <a:ext cx="1168783" cy="885292"/>
          </a:xfrm>
          <a:custGeom>
            <a:avLst/>
            <a:gdLst>
              <a:gd name="T0" fmla="*/ 0 w 1360"/>
              <a:gd name="T1" fmla="*/ 0 h 1358"/>
              <a:gd name="T2" fmla="*/ 46 w 1360"/>
              <a:gd name="T3" fmla="*/ 0 h 1358"/>
              <a:gd name="T4" fmla="*/ 46 w 1360"/>
              <a:gd name="T5" fmla="*/ 38 h 1358"/>
              <a:gd name="T6" fmla="*/ 46 w 1360"/>
              <a:gd name="T7" fmla="*/ 100 h 1358"/>
              <a:gd name="T8" fmla="*/ 50 w 1360"/>
              <a:gd name="T9" fmla="*/ 157 h 1358"/>
              <a:gd name="T10" fmla="*/ 56 w 1360"/>
              <a:gd name="T11" fmla="*/ 209 h 1358"/>
              <a:gd name="T12" fmla="*/ 65 w 1360"/>
              <a:gd name="T13" fmla="*/ 257 h 1358"/>
              <a:gd name="T14" fmla="*/ 75 w 1360"/>
              <a:gd name="T15" fmla="*/ 299 h 1358"/>
              <a:gd name="T16" fmla="*/ 88 w 1360"/>
              <a:gd name="T17" fmla="*/ 336 h 1358"/>
              <a:gd name="T18" fmla="*/ 104 w 1360"/>
              <a:gd name="T19" fmla="*/ 368 h 1358"/>
              <a:gd name="T20" fmla="*/ 123 w 1360"/>
              <a:gd name="T21" fmla="*/ 395 h 1358"/>
              <a:gd name="T22" fmla="*/ 144 w 1360"/>
              <a:gd name="T23" fmla="*/ 420 h 1358"/>
              <a:gd name="T24" fmla="*/ 169 w 1360"/>
              <a:gd name="T25" fmla="*/ 439 h 1358"/>
              <a:gd name="T26" fmla="*/ 198 w 1360"/>
              <a:gd name="T27" fmla="*/ 456 h 1358"/>
              <a:gd name="T28" fmla="*/ 230 w 1360"/>
              <a:gd name="T29" fmla="*/ 470 h 1358"/>
              <a:gd name="T30" fmla="*/ 267 w 1360"/>
              <a:gd name="T31" fmla="*/ 481 h 1358"/>
              <a:gd name="T32" fmla="*/ 305 w 1360"/>
              <a:gd name="T33" fmla="*/ 489 h 1358"/>
              <a:gd name="T34" fmla="*/ 349 w 1360"/>
              <a:gd name="T35" fmla="*/ 495 h 1358"/>
              <a:gd name="T36" fmla="*/ 397 w 1360"/>
              <a:gd name="T37" fmla="*/ 495 h 1358"/>
              <a:gd name="T38" fmla="*/ 990 w 1360"/>
              <a:gd name="T39" fmla="*/ 495 h 1358"/>
              <a:gd name="T40" fmla="*/ 990 w 1360"/>
              <a:gd name="T41" fmla="*/ 199 h 1358"/>
              <a:gd name="T42" fmla="*/ 1360 w 1360"/>
              <a:gd name="T43" fmla="*/ 779 h 1358"/>
              <a:gd name="T44" fmla="*/ 990 w 1360"/>
              <a:gd name="T45" fmla="*/ 1358 h 1358"/>
              <a:gd name="T46" fmla="*/ 990 w 1360"/>
              <a:gd name="T47" fmla="*/ 1358 h 1358"/>
              <a:gd name="T48" fmla="*/ 990 w 1360"/>
              <a:gd name="T49" fmla="*/ 1061 h 1358"/>
              <a:gd name="T50" fmla="*/ 506 w 1360"/>
              <a:gd name="T51" fmla="*/ 1061 h 1358"/>
              <a:gd name="T52" fmla="*/ 445 w 1360"/>
              <a:gd name="T53" fmla="*/ 1059 h 1358"/>
              <a:gd name="T54" fmla="*/ 386 w 1360"/>
              <a:gd name="T55" fmla="*/ 1053 h 1358"/>
              <a:gd name="T56" fmla="*/ 334 w 1360"/>
              <a:gd name="T57" fmla="*/ 1043 h 1358"/>
              <a:gd name="T58" fmla="*/ 286 w 1360"/>
              <a:gd name="T59" fmla="*/ 1028 h 1358"/>
              <a:gd name="T60" fmla="*/ 242 w 1360"/>
              <a:gd name="T61" fmla="*/ 1011 h 1358"/>
              <a:gd name="T62" fmla="*/ 203 w 1360"/>
              <a:gd name="T63" fmla="*/ 988 h 1358"/>
              <a:gd name="T64" fmla="*/ 169 w 1360"/>
              <a:gd name="T65" fmla="*/ 963 h 1358"/>
              <a:gd name="T66" fmla="*/ 140 w 1360"/>
              <a:gd name="T67" fmla="*/ 932 h 1358"/>
              <a:gd name="T68" fmla="*/ 102 w 1360"/>
              <a:gd name="T69" fmla="*/ 880 h 1358"/>
              <a:gd name="T70" fmla="*/ 71 w 1360"/>
              <a:gd name="T71" fmla="*/ 827 h 1358"/>
              <a:gd name="T72" fmla="*/ 46 w 1360"/>
              <a:gd name="T73" fmla="*/ 767 h 1358"/>
              <a:gd name="T74" fmla="*/ 29 w 1360"/>
              <a:gd name="T75" fmla="*/ 704 h 1358"/>
              <a:gd name="T76" fmla="*/ 23 w 1360"/>
              <a:gd name="T77" fmla="*/ 667 h 1358"/>
              <a:gd name="T78" fmla="*/ 17 w 1360"/>
              <a:gd name="T79" fmla="*/ 627 h 1358"/>
              <a:gd name="T80" fmla="*/ 12 w 1360"/>
              <a:gd name="T81" fmla="*/ 583 h 1358"/>
              <a:gd name="T82" fmla="*/ 8 w 1360"/>
              <a:gd name="T83" fmla="*/ 533 h 1358"/>
              <a:gd name="T84" fmla="*/ 4 w 1360"/>
              <a:gd name="T85" fmla="*/ 478 h 1358"/>
              <a:gd name="T86" fmla="*/ 2 w 1360"/>
              <a:gd name="T87" fmla="*/ 418 h 1358"/>
              <a:gd name="T88" fmla="*/ 2 w 1360"/>
              <a:gd name="T89" fmla="*/ 355 h 1358"/>
              <a:gd name="T90" fmla="*/ 0 w 1360"/>
              <a:gd name="T91" fmla="*/ 284 h 1358"/>
              <a:gd name="T92" fmla="*/ 0 w 1360"/>
              <a:gd name="T93" fmla="*/ 0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0" h="1358">
                <a:moveTo>
                  <a:pt x="0" y="0"/>
                </a:moveTo>
                <a:lnTo>
                  <a:pt x="46" y="0"/>
                </a:lnTo>
                <a:lnTo>
                  <a:pt x="46" y="38"/>
                </a:lnTo>
                <a:lnTo>
                  <a:pt x="46" y="100"/>
                </a:lnTo>
                <a:lnTo>
                  <a:pt x="50" y="157"/>
                </a:lnTo>
                <a:lnTo>
                  <a:pt x="56" y="209"/>
                </a:lnTo>
                <a:lnTo>
                  <a:pt x="65" y="257"/>
                </a:lnTo>
                <a:lnTo>
                  <a:pt x="75" y="299"/>
                </a:lnTo>
                <a:lnTo>
                  <a:pt x="88" y="336"/>
                </a:lnTo>
                <a:lnTo>
                  <a:pt x="104" y="368"/>
                </a:lnTo>
                <a:lnTo>
                  <a:pt x="123" y="395"/>
                </a:lnTo>
                <a:lnTo>
                  <a:pt x="144" y="420"/>
                </a:lnTo>
                <a:lnTo>
                  <a:pt x="169" y="439"/>
                </a:lnTo>
                <a:lnTo>
                  <a:pt x="198" y="456"/>
                </a:lnTo>
                <a:lnTo>
                  <a:pt x="230" y="470"/>
                </a:lnTo>
                <a:lnTo>
                  <a:pt x="267" y="481"/>
                </a:lnTo>
                <a:lnTo>
                  <a:pt x="305" y="489"/>
                </a:lnTo>
                <a:lnTo>
                  <a:pt x="349" y="495"/>
                </a:lnTo>
                <a:lnTo>
                  <a:pt x="397" y="495"/>
                </a:lnTo>
                <a:lnTo>
                  <a:pt x="990" y="495"/>
                </a:lnTo>
                <a:lnTo>
                  <a:pt x="990" y="199"/>
                </a:lnTo>
                <a:lnTo>
                  <a:pt x="1360" y="779"/>
                </a:lnTo>
                <a:lnTo>
                  <a:pt x="990" y="1358"/>
                </a:lnTo>
                <a:lnTo>
                  <a:pt x="990" y="1358"/>
                </a:lnTo>
                <a:lnTo>
                  <a:pt x="990" y="1061"/>
                </a:lnTo>
                <a:lnTo>
                  <a:pt x="506" y="1061"/>
                </a:lnTo>
                <a:lnTo>
                  <a:pt x="445" y="1059"/>
                </a:lnTo>
                <a:lnTo>
                  <a:pt x="386" y="1053"/>
                </a:lnTo>
                <a:lnTo>
                  <a:pt x="334" y="1043"/>
                </a:lnTo>
                <a:lnTo>
                  <a:pt x="286" y="1028"/>
                </a:lnTo>
                <a:lnTo>
                  <a:pt x="242" y="1011"/>
                </a:lnTo>
                <a:lnTo>
                  <a:pt x="203" y="988"/>
                </a:lnTo>
                <a:lnTo>
                  <a:pt x="169" y="963"/>
                </a:lnTo>
                <a:lnTo>
                  <a:pt x="140" y="932"/>
                </a:lnTo>
                <a:lnTo>
                  <a:pt x="102" y="880"/>
                </a:lnTo>
                <a:lnTo>
                  <a:pt x="71" y="827"/>
                </a:lnTo>
                <a:lnTo>
                  <a:pt x="46" y="767"/>
                </a:lnTo>
                <a:lnTo>
                  <a:pt x="29" y="704"/>
                </a:lnTo>
                <a:lnTo>
                  <a:pt x="23" y="667"/>
                </a:lnTo>
                <a:lnTo>
                  <a:pt x="17" y="627"/>
                </a:lnTo>
                <a:lnTo>
                  <a:pt x="12" y="583"/>
                </a:lnTo>
                <a:lnTo>
                  <a:pt x="8" y="533"/>
                </a:lnTo>
                <a:lnTo>
                  <a:pt x="4" y="478"/>
                </a:lnTo>
                <a:lnTo>
                  <a:pt x="2" y="418"/>
                </a:lnTo>
                <a:lnTo>
                  <a:pt x="2" y="355"/>
                </a:lnTo>
                <a:lnTo>
                  <a:pt x="0" y="28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4748200" y="1693772"/>
            <a:ext cx="2776128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在讲台讲授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89551" y="4297670"/>
            <a:ext cx="237088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旁边指导</a:t>
            </a:r>
          </a:p>
        </p:txBody>
      </p:sp>
      <p:sp>
        <p:nvSpPr>
          <p:cNvPr id="18" name="矩形 17"/>
          <p:cNvSpPr/>
          <p:nvPr/>
        </p:nvSpPr>
        <p:spPr>
          <a:xfrm>
            <a:off x="3023828" y="5931326"/>
            <a:ext cx="2826867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00" dirty="0">
                <a:solidFill>
                  <a:schemeClr val="bg1">
                    <a:lumMod val="75000"/>
                  </a:schemeClr>
                </a:solidFill>
              </a:rPr>
              <a:t>图片：</a:t>
            </a:r>
            <a:r>
              <a:rPr lang="en-US" altLang="zh-CN" sz="500" dirty="0">
                <a:solidFill>
                  <a:schemeClr val="bg1">
                    <a:lumMod val="75000"/>
                  </a:schemeClr>
                </a:solidFill>
              </a:rPr>
              <a:t>http://blog.viddler.com/paytonsherry/4-video-tactics-to-improve-the-flipped-classroom/</a:t>
            </a:r>
            <a:endParaRPr lang="zh-CN" altLang="en-US" sz="5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48200" y="2278163"/>
            <a:ext cx="784374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48556" y="2976382"/>
            <a:ext cx="646331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C028-9615-4D74-BF61-EA29D926F2D0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2242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4" grpId="0"/>
      <p:bldP spid="15" grpId="0"/>
      <p:bldP spid="16" grpId="0"/>
      <p:bldP spid="20" grpId="0" animBg="1"/>
      <p:bldP spid="9" grpId="0"/>
      <p:bldP spid="22" grpId="0"/>
      <p:bldP spid="18" grpId="0"/>
      <p:bldP spid="3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1DA02-8D3D-431B-ADB6-6D1A86FE0975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2049463" y="179388"/>
            <a:ext cx="7094537" cy="700087"/>
          </a:xfrm>
        </p:spPr>
        <p:txBody>
          <a:bodyPr>
            <a:normAutofit/>
          </a:bodyPr>
          <a:lstStyle/>
          <a:p>
            <a:r>
              <a:rPr lang="zh-CN" altLang="en-US" sz="3600" dirty="0"/>
              <a:t>传统课堂的教学</a:t>
            </a:r>
          </a:p>
        </p:txBody>
      </p:sp>
      <p:graphicFrame>
        <p:nvGraphicFramePr>
          <p:cNvPr id="9" name="图表 8"/>
          <p:cNvGraphicFramePr/>
          <p:nvPr>
            <p:extLst/>
          </p:nvPr>
        </p:nvGraphicFramePr>
        <p:xfrm>
          <a:off x="1007604" y="1628800"/>
          <a:ext cx="661239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69703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2CCB-B490-4FFB-90FA-41B056657E55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23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799693" y="179388"/>
            <a:ext cx="7344308" cy="700087"/>
          </a:xfrm>
        </p:spPr>
        <p:txBody>
          <a:bodyPr>
            <a:normAutofit/>
          </a:bodyPr>
          <a:lstStyle/>
          <a:p>
            <a:r>
              <a:rPr lang="zh-CN" altLang="en-US" sz="3600" dirty="0"/>
              <a:t>“互联网</a:t>
            </a:r>
            <a:r>
              <a:rPr lang="en-US" altLang="zh-CN" sz="3600" dirty="0"/>
              <a:t>+</a:t>
            </a:r>
            <a:r>
              <a:rPr lang="zh-CN" altLang="en-US" sz="3600" dirty="0"/>
              <a:t>教学”的优势</a:t>
            </a:r>
          </a:p>
        </p:txBody>
      </p:sp>
      <p:graphicFrame>
        <p:nvGraphicFramePr>
          <p:cNvPr id="9" name="图表 8"/>
          <p:cNvGraphicFramePr/>
          <p:nvPr>
            <p:extLst/>
          </p:nvPr>
        </p:nvGraphicFramePr>
        <p:xfrm>
          <a:off x="-1260648" y="1515071"/>
          <a:ext cx="6660740" cy="4328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 9"/>
          <p:cNvSpPr/>
          <p:nvPr/>
        </p:nvSpPr>
        <p:spPr>
          <a:xfrm>
            <a:off x="4283968" y="1628800"/>
            <a:ext cx="4499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Bef>
                <a:spcPts val="1800"/>
              </a:spcBef>
              <a:buClr>
                <a:schemeClr val="accent2">
                  <a:lumMod val="75000"/>
                </a:schemeClr>
              </a:buClr>
              <a:buSzPct val="100000"/>
            </a:pPr>
            <a:r>
              <a:rPr lang="zh-CN" altLang="en-US" b="1" dirty="0">
                <a:latin typeface="+mj-ea"/>
                <a:ea typeface="+mj-ea"/>
              </a:rPr>
              <a:t>设计优良的微课</a:t>
            </a:r>
            <a:r>
              <a:rPr lang="zh-CN" altLang="en-US" dirty="0">
                <a:latin typeface="+mj-ea"/>
                <a:ea typeface="+mj-ea"/>
              </a:rPr>
              <a:t>：帮助学生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有效学习</a:t>
            </a:r>
          </a:p>
        </p:txBody>
      </p:sp>
      <p:sp>
        <p:nvSpPr>
          <p:cNvPr id="11" name="矩形 10"/>
          <p:cNvSpPr/>
          <p:nvPr/>
        </p:nvSpPr>
        <p:spPr>
          <a:xfrm>
            <a:off x="4247964" y="3643269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b="1" dirty="0">
                <a:latin typeface="+mj-ea"/>
                <a:ea typeface="+mj-ea"/>
              </a:rPr>
              <a:t>激发学生好奇心，开展探索探究</a:t>
            </a:r>
            <a:r>
              <a:rPr lang="zh-CN" altLang="en-US" dirty="0">
                <a:latin typeface="+mj-ea"/>
                <a:ea typeface="+mj-ea"/>
              </a:rPr>
              <a:t>：能够促使学习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更广泛</a:t>
            </a:r>
          </a:p>
        </p:txBody>
      </p:sp>
      <p:sp>
        <p:nvSpPr>
          <p:cNvPr id="12" name="矩形 11"/>
          <p:cNvSpPr/>
          <p:nvPr/>
        </p:nvSpPr>
        <p:spPr>
          <a:xfrm>
            <a:off x="4254642" y="2686550"/>
            <a:ext cx="51058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+mj-ea"/>
                <a:ea typeface="+mj-ea"/>
              </a:rPr>
              <a:t>有针对性的个性化帮助</a:t>
            </a:r>
            <a:r>
              <a:rPr lang="zh-CN" altLang="en-US" dirty="0">
                <a:latin typeface="+mj-ea"/>
                <a:ea typeface="+mj-ea"/>
              </a:rPr>
              <a:t>：帮助学生学习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更深入</a:t>
            </a:r>
          </a:p>
        </p:txBody>
      </p:sp>
    </p:spTree>
    <p:extLst>
      <p:ext uri="{BB962C8B-B14F-4D97-AF65-F5344CB8AC3E}">
        <p14:creationId xmlns:p14="http://schemas.microsoft.com/office/powerpoint/2010/main" xmlns="" val="592947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8C8E5-7128-4606-A4D1-439157212283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24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836047" y="1530680"/>
            <a:ext cx="4141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基于信息技术 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重构</a:t>
            </a:r>
            <a:r>
              <a:rPr lang="zh-CN" altLang="en-US" sz="24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教学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43508" y="1305952"/>
            <a:ext cx="2872850" cy="1727004"/>
            <a:chOff x="896524" y="2350199"/>
            <a:chExt cx="5029824" cy="3046070"/>
          </a:xfrm>
        </p:grpSpPr>
        <p:pic>
          <p:nvPicPr>
            <p:cNvPr id="4" name="Picture 6" descr="http://www.careeroptionsmagazine.com/wp-content/uploads/2013/09/ICT_800x39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524" y="2350199"/>
              <a:ext cx="5029824" cy="241883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  <a:extLst/>
          </p:spPr>
        </p:pic>
        <p:sp>
          <p:nvSpPr>
            <p:cNvPr id="6" name="矩形 5"/>
            <p:cNvSpPr/>
            <p:nvPr/>
          </p:nvSpPr>
          <p:spPr>
            <a:xfrm>
              <a:off x="1264119" y="5040089"/>
              <a:ext cx="3761762" cy="3561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+mj-ea"/>
                  <a:ea typeface="+mj-ea"/>
                </a:rPr>
                <a:t>http://www.careeroptionsmagazine.com/articles/programming-a-career-in-ict/</a:t>
              </a:r>
              <a:endParaRPr lang="zh-CN" altLang="en-US" sz="5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标题 1"/>
          <p:cNvSpPr txBox="1">
            <a:spLocks/>
          </p:cNvSpPr>
          <p:nvPr/>
        </p:nvSpPr>
        <p:spPr>
          <a:xfrm>
            <a:off x="1727684" y="260647"/>
            <a:ext cx="7272808" cy="69642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600" dirty="0"/>
              <a:t>“互联网</a:t>
            </a:r>
            <a:r>
              <a:rPr lang="en-US" altLang="zh-CN" sz="3600" dirty="0"/>
              <a:t>+</a:t>
            </a:r>
            <a:r>
              <a:rPr lang="zh-CN" altLang="en-US" sz="3600" dirty="0"/>
              <a:t>教学”：需要重构教学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74747" y="4247018"/>
            <a:ext cx="1415772" cy="525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教学策略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4747" y="3238258"/>
            <a:ext cx="1415772" cy="525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教学目标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32196" y="3238258"/>
            <a:ext cx="1415772" cy="525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教学方式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43908" y="4244602"/>
            <a:ext cx="1415772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教学资料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32196" y="4181258"/>
            <a:ext cx="1415772" cy="525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教学评价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03733" y="3238258"/>
            <a:ext cx="1415772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教学内容</a:t>
            </a: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46" name="墨迹 45"/>
              <p14:cNvContentPartPr/>
              <p14:nvPr/>
            </p14:nvContentPartPr>
            <p14:xfrm>
              <a:off x="2395369" y="3766623"/>
              <a:ext cx="360000" cy="131520"/>
            </p14:xfrm>
          </p:contentPart>
        </mc:Choice>
        <mc:Fallback>
          <p:pic>
            <p:nvPicPr>
              <p:cNvPr id="46" name="墨迹 45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376308" y="3747526"/>
                <a:ext cx="397762" cy="1693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6">
            <p14:nvContentPartPr>
              <p14:cNvPr id="47" name="墨迹 46"/>
              <p14:cNvContentPartPr/>
              <p14:nvPr/>
            </p14:nvContentPartPr>
            <p14:xfrm>
              <a:off x="4604777" y="3764411"/>
              <a:ext cx="360000" cy="131520"/>
            </p14:xfrm>
          </p:contentPart>
        </mc:Choice>
        <mc:Fallback>
          <p:pic>
            <p:nvPicPr>
              <p:cNvPr id="47" name="墨迹 46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585716" y="3745314"/>
                <a:ext cx="397762" cy="1693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7">
            <p14:nvContentPartPr>
              <p14:cNvPr id="48" name="墨迹 47"/>
              <p14:cNvContentPartPr/>
              <p14:nvPr/>
            </p14:nvContentPartPr>
            <p14:xfrm>
              <a:off x="6832296" y="3752756"/>
              <a:ext cx="360000" cy="131520"/>
            </p14:xfrm>
          </p:contentPart>
        </mc:Choice>
        <mc:Fallback>
          <p:pic>
            <p:nvPicPr>
              <p:cNvPr id="48" name="墨迹 47"/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6813235" y="3733711"/>
                <a:ext cx="397762" cy="1692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9">
            <p14:nvContentPartPr>
              <p14:cNvPr id="49" name="墨迹 48"/>
              <p14:cNvContentPartPr/>
              <p14:nvPr/>
            </p14:nvContentPartPr>
            <p14:xfrm>
              <a:off x="2395369" y="4772675"/>
              <a:ext cx="360000" cy="131520"/>
            </p14:xfrm>
          </p:contentPart>
        </mc:Choice>
        <mc:Fallback>
          <p:pic>
            <p:nvPicPr>
              <p:cNvPr id="49" name="墨迹 48"/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2376308" y="4753630"/>
                <a:ext cx="397762" cy="1692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0">
            <p14:nvContentPartPr>
              <p14:cNvPr id="50" name="墨迹 49"/>
              <p14:cNvContentPartPr/>
              <p14:nvPr/>
            </p14:nvContentPartPr>
            <p14:xfrm>
              <a:off x="4607234" y="4751306"/>
              <a:ext cx="360000" cy="131520"/>
            </p14:xfrm>
          </p:contentPart>
        </mc:Choice>
        <mc:Fallback>
          <p:pic>
            <p:nvPicPr>
              <p:cNvPr id="50" name="墨迹 49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588173" y="4732209"/>
                <a:ext cx="397762" cy="1693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11">
            <p14:nvContentPartPr>
              <p14:cNvPr id="51" name="墨迹 50"/>
              <p14:cNvContentPartPr/>
              <p14:nvPr/>
            </p14:nvContentPartPr>
            <p14:xfrm>
              <a:off x="6680559" y="4657401"/>
              <a:ext cx="360000" cy="131520"/>
            </p14:xfrm>
          </p:contentPart>
        </mc:Choice>
        <mc:Fallback>
          <p:pic>
            <p:nvPicPr>
              <p:cNvPr id="51" name="墨迹 50"/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6661498" y="4638356"/>
                <a:ext cx="397762" cy="169251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TextBox 4"/>
          <p:cNvSpPr txBox="1"/>
          <p:nvPr/>
        </p:nvSpPr>
        <p:spPr>
          <a:xfrm>
            <a:off x="2543227" y="5216548"/>
            <a:ext cx="4141116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pc="3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信息化教学 </a:t>
            </a:r>
            <a:r>
              <a:rPr lang="en-US" altLang="zh-CN" sz="3200" b="1" spc="30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3.X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324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8563-1D41-464F-9693-367C6B31D3B9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25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727685" y="179388"/>
            <a:ext cx="7416316" cy="700087"/>
          </a:xfrm>
        </p:spPr>
        <p:txBody>
          <a:bodyPr vert="horz" lIns="91440" tIns="45720" rIns="91440" bIns="45720" rtlCol="0" anchor="b">
            <a:normAutofit fontScale="92500"/>
          </a:bodyPr>
          <a:lstStyle/>
          <a:p>
            <a:r>
              <a:rPr lang="zh-CN" altLang="en-US" sz="3600" dirty="0"/>
              <a:t>互联网</a:t>
            </a:r>
            <a:r>
              <a:rPr lang="en-US" altLang="zh-CN" sz="3600" dirty="0"/>
              <a:t>+</a:t>
            </a:r>
            <a:r>
              <a:rPr lang="zh-CN" altLang="en-US" sz="3600" dirty="0"/>
              <a:t>教学：让学习效果最大化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3599892" y="1530975"/>
            <a:ext cx="3340659" cy="649325"/>
            <a:chOff x="2283130" y="1112648"/>
            <a:chExt cx="3340659" cy="486994"/>
          </a:xfrm>
        </p:grpSpPr>
        <p:cxnSp>
          <p:nvCxnSpPr>
            <p:cNvPr id="6" name="直接连接符 5"/>
            <p:cNvCxnSpPr/>
            <p:nvPr/>
          </p:nvCxnSpPr>
          <p:spPr bwMode="auto">
            <a:xfrm flipV="1">
              <a:off x="2762287" y="1383616"/>
              <a:ext cx="2025094" cy="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任意多边形 46"/>
            <p:cNvSpPr/>
            <p:nvPr/>
          </p:nvSpPr>
          <p:spPr>
            <a:xfrm>
              <a:off x="2283130" y="1112648"/>
              <a:ext cx="569191" cy="486994"/>
            </a:xfrm>
            <a:custGeom>
              <a:avLst/>
              <a:gdLst>
                <a:gd name="connsiteX0" fmla="*/ 0 w 569191"/>
                <a:gd name="connsiteY0" fmla="*/ 486994 h 486994"/>
                <a:gd name="connsiteX1" fmla="*/ 284594 w 569191"/>
                <a:gd name="connsiteY1" fmla="*/ 0 h 486994"/>
                <a:gd name="connsiteX2" fmla="*/ 284597 w 569191"/>
                <a:gd name="connsiteY2" fmla="*/ 0 h 486994"/>
                <a:gd name="connsiteX3" fmla="*/ 569191 w 569191"/>
                <a:gd name="connsiteY3" fmla="*/ 486994 h 486994"/>
                <a:gd name="connsiteX4" fmla="*/ 0 w 569191"/>
                <a:gd name="connsiteY4" fmla="*/ 486994 h 4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9191" h="486994">
                  <a:moveTo>
                    <a:pt x="0" y="486994"/>
                  </a:moveTo>
                  <a:lnTo>
                    <a:pt x="284594" y="0"/>
                  </a:lnTo>
                  <a:lnTo>
                    <a:pt x="284597" y="0"/>
                  </a:lnTo>
                  <a:lnTo>
                    <a:pt x="569191" y="486994"/>
                  </a:lnTo>
                  <a:lnTo>
                    <a:pt x="0" y="48699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演讲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87381" y="1126605"/>
              <a:ext cx="8364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5%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15297" y="2180300"/>
            <a:ext cx="3625255" cy="649325"/>
            <a:chOff x="1998534" y="1589914"/>
            <a:chExt cx="3625255" cy="486994"/>
          </a:xfrm>
        </p:grpSpPr>
        <p:cxnSp>
          <p:nvCxnSpPr>
            <p:cNvPr id="12" name="直接连接符 11"/>
            <p:cNvCxnSpPr/>
            <p:nvPr/>
          </p:nvCxnSpPr>
          <p:spPr bwMode="auto">
            <a:xfrm>
              <a:off x="2987824" y="1833411"/>
              <a:ext cx="179955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" name="任意多边形 47"/>
            <p:cNvSpPr/>
            <p:nvPr/>
          </p:nvSpPr>
          <p:spPr>
            <a:xfrm>
              <a:off x="1998534" y="1589914"/>
              <a:ext cx="1138382" cy="486994"/>
            </a:xfrm>
            <a:custGeom>
              <a:avLst/>
              <a:gdLst>
                <a:gd name="connsiteX0" fmla="*/ 0 w 1138382"/>
                <a:gd name="connsiteY0" fmla="*/ 486994 h 486994"/>
                <a:gd name="connsiteX1" fmla="*/ 284594 w 1138382"/>
                <a:gd name="connsiteY1" fmla="*/ 0 h 486994"/>
                <a:gd name="connsiteX2" fmla="*/ 853788 w 1138382"/>
                <a:gd name="connsiteY2" fmla="*/ 0 h 486994"/>
                <a:gd name="connsiteX3" fmla="*/ 1138382 w 1138382"/>
                <a:gd name="connsiteY3" fmla="*/ 486994 h 486994"/>
                <a:gd name="connsiteX4" fmla="*/ 0 w 1138382"/>
                <a:gd name="connsiteY4" fmla="*/ 486994 h 4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8382" h="486994">
                  <a:moveTo>
                    <a:pt x="0" y="486994"/>
                  </a:moveTo>
                  <a:lnTo>
                    <a:pt x="284594" y="0"/>
                  </a:lnTo>
                  <a:lnTo>
                    <a:pt x="853788" y="0"/>
                  </a:lnTo>
                  <a:lnTo>
                    <a:pt x="1138382" y="486994"/>
                  </a:lnTo>
                  <a:lnTo>
                    <a:pt x="0" y="486994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4">
                <a:hueOff val="-138514"/>
                <a:satOff val="-888"/>
                <a:lumOff val="22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9537" tIns="20320" rIns="219537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阅读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87381" y="1613242"/>
              <a:ext cx="8364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defRPr>
              </a:lvl1pPr>
            </a:lstStyle>
            <a:p>
              <a:r>
                <a:rPr lang="en-US" altLang="zh-CN" b="1" dirty="0">
                  <a:latin typeface="+mj-ea"/>
                  <a:ea typeface="+mj-ea"/>
                </a:rPr>
                <a:t>10%</a:t>
              </a:r>
              <a:endParaRPr lang="zh-CN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030701" y="2829626"/>
            <a:ext cx="3909851" cy="649325"/>
            <a:chOff x="1713938" y="2076908"/>
            <a:chExt cx="3909851" cy="486994"/>
          </a:xfrm>
        </p:grpSpPr>
        <p:cxnSp>
          <p:nvCxnSpPr>
            <p:cNvPr id="11" name="直接连接符 10"/>
            <p:cNvCxnSpPr/>
            <p:nvPr/>
          </p:nvCxnSpPr>
          <p:spPr bwMode="auto">
            <a:xfrm flipV="1">
              <a:off x="3275856" y="2319722"/>
              <a:ext cx="1582930" cy="68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任意多边形 48"/>
            <p:cNvSpPr/>
            <p:nvPr/>
          </p:nvSpPr>
          <p:spPr>
            <a:xfrm>
              <a:off x="1713938" y="2076908"/>
              <a:ext cx="1707574" cy="486994"/>
            </a:xfrm>
            <a:custGeom>
              <a:avLst/>
              <a:gdLst>
                <a:gd name="connsiteX0" fmla="*/ 0 w 1707574"/>
                <a:gd name="connsiteY0" fmla="*/ 486994 h 486994"/>
                <a:gd name="connsiteX1" fmla="*/ 284594 w 1707574"/>
                <a:gd name="connsiteY1" fmla="*/ 0 h 486994"/>
                <a:gd name="connsiteX2" fmla="*/ 1422980 w 1707574"/>
                <a:gd name="connsiteY2" fmla="*/ 0 h 486994"/>
                <a:gd name="connsiteX3" fmla="*/ 1707574 w 1707574"/>
                <a:gd name="connsiteY3" fmla="*/ 486994 h 486994"/>
                <a:gd name="connsiteX4" fmla="*/ 0 w 1707574"/>
                <a:gd name="connsiteY4" fmla="*/ 486994 h 4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574" h="486994">
                  <a:moveTo>
                    <a:pt x="0" y="486994"/>
                  </a:moveTo>
                  <a:lnTo>
                    <a:pt x="284594" y="0"/>
                  </a:lnTo>
                  <a:lnTo>
                    <a:pt x="1422980" y="0"/>
                  </a:lnTo>
                  <a:lnTo>
                    <a:pt x="1707574" y="486994"/>
                  </a:lnTo>
                  <a:lnTo>
                    <a:pt x="0" y="486994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4">
                <a:hueOff val="-277028"/>
                <a:satOff val="-1776"/>
                <a:lumOff val="45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146" tIns="20320" rIns="31914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视听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87381" y="2135056"/>
              <a:ext cx="8364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defRPr>
              </a:lvl1pPr>
            </a:lstStyle>
            <a:p>
              <a:r>
                <a:rPr lang="en-US" altLang="zh-CN" b="1" dirty="0">
                  <a:latin typeface="+mj-ea"/>
                  <a:ea typeface="+mj-ea"/>
                </a:rPr>
                <a:t>20%</a:t>
              </a:r>
              <a:endParaRPr lang="zh-CN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746105" y="3478951"/>
            <a:ext cx="4194446" cy="649325"/>
            <a:chOff x="1429343" y="2563902"/>
            <a:chExt cx="4194446" cy="486994"/>
          </a:xfrm>
        </p:grpSpPr>
        <p:cxnSp>
          <p:nvCxnSpPr>
            <p:cNvPr id="10" name="直接连接符 9"/>
            <p:cNvCxnSpPr/>
            <p:nvPr/>
          </p:nvCxnSpPr>
          <p:spPr bwMode="auto">
            <a:xfrm flipV="1">
              <a:off x="3527884" y="2787774"/>
              <a:ext cx="1297436" cy="950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任意多边形 49"/>
            <p:cNvSpPr/>
            <p:nvPr/>
          </p:nvSpPr>
          <p:spPr>
            <a:xfrm>
              <a:off x="1429343" y="2563902"/>
              <a:ext cx="2276765" cy="486994"/>
            </a:xfrm>
            <a:custGeom>
              <a:avLst/>
              <a:gdLst>
                <a:gd name="connsiteX0" fmla="*/ 0 w 2276765"/>
                <a:gd name="connsiteY0" fmla="*/ 486994 h 486994"/>
                <a:gd name="connsiteX1" fmla="*/ 284594 w 2276765"/>
                <a:gd name="connsiteY1" fmla="*/ 0 h 486994"/>
                <a:gd name="connsiteX2" fmla="*/ 1992171 w 2276765"/>
                <a:gd name="connsiteY2" fmla="*/ 0 h 486994"/>
                <a:gd name="connsiteX3" fmla="*/ 2276765 w 2276765"/>
                <a:gd name="connsiteY3" fmla="*/ 486994 h 486994"/>
                <a:gd name="connsiteX4" fmla="*/ 0 w 2276765"/>
                <a:gd name="connsiteY4" fmla="*/ 486994 h 4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6765" h="486994">
                  <a:moveTo>
                    <a:pt x="0" y="486994"/>
                  </a:moveTo>
                  <a:lnTo>
                    <a:pt x="284594" y="0"/>
                  </a:lnTo>
                  <a:lnTo>
                    <a:pt x="1992171" y="0"/>
                  </a:lnTo>
                  <a:lnTo>
                    <a:pt x="2276765" y="486994"/>
                  </a:lnTo>
                  <a:lnTo>
                    <a:pt x="0" y="486994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4">
                <a:hueOff val="-415542"/>
                <a:satOff val="-2665"/>
                <a:lumOff val="68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8754" tIns="20320" rIns="418754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演示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87381" y="2627998"/>
              <a:ext cx="8364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defRPr>
              </a:lvl1pPr>
            </a:lstStyle>
            <a:p>
              <a:r>
                <a:rPr lang="en-US" altLang="zh-CN" b="1" dirty="0">
                  <a:latin typeface="+mj-ea"/>
                  <a:ea typeface="+mj-ea"/>
                </a:rPr>
                <a:t>30%</a:t>
              </a:r>
              <a:endParaRPr lang="zh-CN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461510" y="4128276"/>
            <a:ext cx="4525717" cy="649325"/>
            <a:chOff x="1144747" y="3050896"/>
            <a:chExt cx="4525717" cy="486994"/>
          </a:xfrm>
        </p:grpSpPr>
        <p:cxnSp>
          <p:nvCxnSpPr>
            <p:cNvPr id="9" name="直接连接符 8"/>
            <p:cNvCxnSpPr/>
            <p:nvPr/>
          </p:nvCxnSpPr>
          <p:spPr bwMode="auto">
            <a:xfrm>
              <a:off x="3887602" y="3327834"/>
              <a:ext cx="98697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1" name="任意多边形 50"/>
            <p:cNvSpPr/>
            <p:nvPr/>
          </p:nvSpPr>
          <p:spPr>
            <a:xfrm>
              <a:off x="1144747" y="3050896"/>
              <a:ext cx="2845957" cy="486994"/>
            </a:xfrm>
            <a:custGeom>
              <a:avLst/>
              <a:gdLst>
                <a:gd name="connsiteX0" fmla="*/ 0 w 2845957"/>
                <a:gd name="connsiteY0" fmla="*/ 486994 h 486994"/>
                <a:gd name="connsiteX1" fmla="*/ 284594 w 2845957"/>
                <a:gd name="connsiteY1" fmla="*/ 0 h 486994"/>
                <a:gd name="connsiteX2" fmla="*/ 2561363 w 2845957"/>
                <a:gd name="connsiteY2" fmla="*/ 0 h 486994"/>
                <a:gd name="connsiteX3" fmla="*/ 2845957 w 2845957"/>
                <a:gd name="connsiteY3" fmla="*/ 486994 h 486994"/>
                <a:gd name="connsiteX4" fmla="*/ 0 w 2845957"/>
                <a:gd name="connsiteY4" fmla="*/ 486994 h 4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5957" h="486994">
                  <a:moveTo>
                    <a:pt x="0" y="486994"/>
                  </a:moveTo>
                  <a:lnTo>
                    <a:pt x="284594" y="0"/>
                  </a:lnTo>
                  <a:lnTo>
                    <a:pt x="2561363" y="0"/>
                  </a:lnTo>
                  <a:lnTo>
                    <a:pt x="2845957" y="486994"/>
                  </a:lnTo>
                  <a:lnTo>
                    <a:pt x="0" y="486994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4">
                <a:hueOff val="-554057"/>
                <a:satOff val="-3553"/>
                <a:lumOff val="91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18362" tIns="20320" rIns="518363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小组讨论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34056" y="3143168"/>
              <a:ext cx="8364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defRPr>
              </a:lvl1pPr>
            </a:lstStyle>
            <a:p>
              <a:r>
                <a:rPr lang="en-US" altLang="zh-CN" b="1" dirty="0">
                  <a:latin typeface="+mj-ea"/>
                  <a:ea typeface="+mj-ea"/>
                </a:rPr>
                <a:t>50%</a:t>
              </a:r>
              <a:endParaRPr lang="zh-CN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176914" y="4777603"/>
            <a:ext cx="4835043" cy="649325"/>
            <a:chOff x="860151" y="3537891"/>
            <a:chExt cx="4835043" cy="486994"/>
          </a:xfrm>
        </p:grpSpPr>
        <p:cxnSp>
          <p:nvCxnSpPr>
            <p:cNvPr id="8" name="直接连接符 7"/>
            <p:cNvCxnSpPr/>
            <p:nvPr/>
          </p:nvCxnSpPr>
          <p:spPr bwMode="auto">
            <a:xfrm>
              <a:off x="4176602" y="3839050"/>
              <a:ext cx="69797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" name="任意多边形 51"/>
            <p:cNvSpPr/>
            <p:nvPr/>
          </p:nvSpPr>
          <p:spPr>
            <a:xfrm>
              <a:off x="860151" y="3537891"/>
              <a:ext cx="3415148" cy="486994"/>
            </a:xfrm>
            <a:custGeom>
              <a:avLst/>
              <a:gdLst>
                <a:gd name="connsiteX0" fmla="*/ 0 w 3415148"/>
                <a:gd name="connsiteY0" fmla="*/ 486994 h 486994"/>
                <a:gd name="connsiteX1" fmla="*/ 284594 w 3415148"/>
                <a:gd name="connsiteY1" fmla="*/ 0 h 486994"/>
                <a:gd name="connsiteX2" fmla="*/ 3130554 w 3415148"/>
                <a:gd name="connsiteY2" fmla="*/ 0 h 486994"/>
                <a:gd name="connsiteX3" fmla="*/ 3415148 w 3415148"/>
                <a:gd name="connsiteY3" fmla="*/ 486994 h 486994"/>
                <a:gd name="connsiteX4" fmla="*/ 0 w 3415148"/>
                <a:gd name="connsiteY4" fmla="*/ 486994 h 4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5148" h="486994">
                  <a:moveTo>
                    <a:pt x="0" y="486994"/>
                  </a:moveTo>
                  <a:lnTo>
                    <a:pt x="284594" y="0"/>
                  </a:lnTo>
                  <a:lnTo>
                    <a:pt x="3130554" y="0"/>
                  </a:lnTo>
                  <a:lnTo>
                    <a:pt x="3415148" y="486994"/>
                  </a:lnTo>
                  <a:lnTo>
                    <a:pt x="0" y="486994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4">
                <a:hueOff val="-692571"/>
                <a:satOff val="-4441"/>
                <a:lumOff val="114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17971" tIns="20320" rIns="617971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应用实践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58786" y="3654384"/>
              <a:ext cx="8364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defRPr>
              </a:lvl1pPr>
            </a:lstStyle>
            <a:p>
              <a:r>
                <a:rPr lang="en-US" altLang="zh-CN" b="1" dirty="0">
                  <a:latin typeface="+mj-ea"/>
                  <a:ea typeface="+mj-ea"/>
                </a:rPr>
                <a:t>75%</a:t>
              </a:r>
              <a:endParaRPr lang="zh-CN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892318" y="5426928"/>
            <a:ext cx="5094908" cy="649325"/>
            <a:chOff x="575556" y="4024885"/>
            <a:chExt cx="5094908" cy="486994"/>
          </a:xfrm>
        </p:grpSpPr>
        <p:cxnSp>
          <p:nvCxnSpPr>
            <p:cNvPr id="7" name="直接连接符 6"/>
            <p:cNvCxnSpPr/>
            <p:nvPr/>
          </p:nvCxnSpPr>
          <p:spPr bwMode="auto">
            <a:xfrm>
              <a:off x="4381090" y="4335946"/>
              <a:ext cx="47769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任意多边形 52"/>
            <p:cNvSpPr/>
            <p:nvPr/>
          </p:nvSpPr>
          <p:spPr>
            <a:xfrm>
              <a:off x="575556" y="4024885"/>
              <a:ext cx="3984340" cy="486994"/>
            </a:xfrm>
            <a:custGeom>
              <a:avLst/>
              <a:gdLst>
                <a:gd name="connsiteX0" fmla="*/ 0 w 3984340"/>
                <a:gd name="connsiteY0" fmla="*/ 486994 h 486994"/>
                <a:gd name="connsiteX1" fmla="*/ 284594 w 3984340"/>
                <a:gd name="connsiteY1" fmla="*/ 0 h 486994"/>
                <a:gd name="connsiteX2" fmla="*/ 3699746 w 3984340"/>
                <a:gd name="connsiteY2" fmla="*/ 0 h 486994"/>
                <a:gd name="connsiteX3" fmla="*/ 3984340 w 3984340"/>
                <a:gd name="connsiteY3" fmla="*/ 486994 h 486994"/>
                <a:gd name="connsiteX4" fmla="*/ 0 w 3984340"/>
                <a:gd name="connsiteY4" fmla="*/ 486994 h 4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4340" h="486994">
                  <a:moveTo>
                    <a:pt x="0" y="486994"/>
                  </a:moveTo>
                  <a:lnTo>
                    <a:pt x="284594" y="0"/>
                  </a:lnTo>
                  <a:lnTo>
                    <a:pt x="3699746" y="0"/>
                  </a:lnTo>
                  <a:lnTo>
                    <a:pt x="3984340" y="486994"/>
                  </a:lnTo>
                  <a:lnTo>
                    <a:pt x="0" y="486994"/>
                  </a:lnTo>
                  <a:close/>
                </a:path>
              </a:pathLst>
            </a:custGeom>
            <a:solidFill>
              <a:srgbClr val="00660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831085"/>
                <a:satOff val="-5329"/>
                <a:lumOff val="1374"/>
                <a:alphaOff val="0"/>
              </a:schemeClr>
            </a:fillRef>
            <a:effectRef idx="3">
              <a:schemeClr val="accent4">
                <a:hueOff val="-831085"/>
                <a:satOff val="-5329"/>
                <a:lumOff val="137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579" tIns="20320" rIns="7175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教其他人</a:t>
              </a:r>
              <a:r>
                <a:rPr lang="en-US" altLang="zh-CN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/</a:t>
              </a:r>
              <a:r>
                <a:rPr lang="zh-CN" altLang="en-US" sz="16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同伴互教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34056" y="4111291"/>
              <a:ext cx="8364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defRPr>
              </a:lvl1pPr>
            </a:lstStyle>
            <a:p>
              <a:r>
                <a:rPr lang="en-US" altLang="zh-CN" b="1" dirty="0">
                  <a:latin typeface="+mj-ea"/>
                  <a:ea typeface="+mj-ea"/>
                </a:rPr>
                <a:t>90%</a:t>
              </a:r>
              <a:endParaRPr lang="zh-CN" altLang="en-US" b="1" dirty="0">
                <a:latin typeface="+mj-ea"/>
                <a:ea typeface="+mj-ea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429546" y="1088495"/>
            <a:ext cx="1299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06600"/>
                </a:solidFill>
                <a:latin typeface="+mj-ea"/>
                <a:ea typeface="+mj-ea"/>
              </a:rPr>
              <a:t>学习方式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92062" y="1026834"/>
            <a:ext cx="1299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06600"/>
                </a:solidFill>
                <a:latin typeface="+mj-ea"/>
                <a:ea typeface="+mj-ea"/>
              </a:rPr>
              <a:t>掌握程度</a:t>
            </a:r>
          </a:p>
        </p:txBody>
      </p:sp>
      <p:sp>
        <p:nvSpPr>
          <p:cNvPr id="23" name="矩形 22"/>
          <p:cNvSpPr/>
          <p:nvPr/>
        </p:nvSpPr>
        <p:spPr>
          <a:xfrm>
            <a:off x="-900608" y="6060499"/>
            <a:ext cx="62604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来源：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National Training Labs Institute, Bethel, Maine.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87769" y="1476842"/>
            <a:ext cx="1492452" cy="2344149"/>
            <a:chOff x="2331298" y="1774690"/>
            <a:chExt cx="1492452" cy="1932721"/>
          </a:xfrm>
        </p:grpSpPr>
        <p:sp>
          <p:nvSpPr>
            <p:cNvPr id="25" name="左大括号 24"/>
            <p:cNvSpPr/>
            <p:nvPr/>
          </p:nvSpPr>
          <p:spPr bwMode="auto">
            <a:xfrm rot="1544193">
              <a:off x="3506073" y="1774690"/>
              <a:ext cx="317677" cy="1932721"/>
            </a:xfrm>
            <a:prstGeom prst="leftBrace">
              <a:avLst/>
            </a:prstGeom>
            <a:ln w="19050">
              <a:solidFill>
                <a:srgbClr val="CC66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31298" y="2296253"/>
              <a:ext cx="1299007" cy="279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rgbClr val="006600"/>
                  </a:solidFill>
                  <a:latin typeface="+mj-ea"/>
                  <a:ea typeface="+mj-ea"/>
                </a:rPr>
                <a:t>被动 接受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09952" y="4021228"/>
            <a:ext cx="1143842" cy="1982904"/>
            <a:chOff x="1373393" y="4075919"/>
            <a:chExt cx="1299007" cy="1592562"/>
          </a:xfrm>
        </p:grpSpPr>
        <p:sp>
          <p:nvSpPr>
            <p:cNvPr id="28" name="左大括号 27"/>
            <p:cNvSpPr/>
            <p:nvPr/>
          </p:nvSpPr>
          <p:spPr bwMode="auto">
            <a:xfrm rot="1596525">
              <a:off x="2231683" y="4075919"/>
              <a:ext cx="352425" cy="1592562"/>
            </a:xfrm>
            <a:prstGeom prst="leftBrace">
              <a:avLst/>
            </a:prstGeom>
            <a:ln w="19050">
              <a:solidFill>
                <a:srgbClr val="CC66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73393" y="4372568"/>
              <a:ext cx="1299007" cy="271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006600"/>
                  </a:solidFill>
                  <a:latin typeface="+mj-ea"/>
                  <a:ea typeface="+mj-ea"/>
                </a:rPr>
                <a:t>主动 探究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056276" y="1775287"/>
            <a:ext cx="1929700" cy="2028327"/>
            <a:chOff x="7056276" y="1331465"/>
            <a:chExt cx="1929700" cy="1521245"/>
          </a:xfrm>
        </p:grpSpPr>
        <p:sp>
          <p:nvSpPr>
            <p:cNvPr id="3" name="矩形 2"/>
            <p:cNvSpPr/>
            <p:nvPr/>
          </p:nvSpPr>
          <p:spPr>
            <a:xfrm>
              <a:off x="7416316" y="1905003"/>
              <a:ext cx="15696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课前学习内容</a:t>
              </a:r>
            </a:p>
          </p:txBody>
        </p:sp>
        <p:sp>
          <p:nvSpPr>
            <p:cNvPr id="13" name="右大括号 12"/>
            <p:cNvSpPr/>
            <p:nvPr/>
          </p:nvSpPr>
          <p:spPr>
            <a:xfrm>
              <a:off x="7056276" y="1331465"/>
              <a:ext cx="252028" cy="1521245"/>
            </a:xfrm>
            <a:prstGeom prst="rightBrace">
              <a:avLst>
                <a:gd name="adj1" fmla="val 36242"/>
                <a:gd name="adj2" fmla="val 50000"/>
              </a:avLst>
            </a:prstGeom>
            <a:ln w="1905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56277" y="3869162"/>
            <a:ext cx="1892643" cy="2028327"/>
            <a:chOff x="7056276" y="2901871"/>
            <a:chExt cx="1892643" cy="1521245"/>
          </a:xfrm>
        </p:grpSpPr>
        <p:sp>
          <p:nvSpPr>
            <p:cNvPr id="43" name="矩形 42"/>
            <p:cNvSpPr/>
            <p:nvPr/>
          </p:nvSpPr>
          <p:spPr>
            <a:xfrm>
              <a:off x="7379259" y="3493428"/>
              <a:ext cx="15696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课堂活动内容</a:t>
              </a:r>
            </a:p>
          </p:txBody>
        </p:sp>
        <p:sp>
          <p:nvSpPr>
            <p:cNvPr id="45" name="右大括号 44"/>
            <p:cNvSpPr/>
            <p:nvPr/>
          </p:nvSpPr>
          <p:spPr>
            <a:xfrm>
              <a:off x="7056276" y="2901871"/>
              <a:ext cx="252028" cy="1521245"/>
            </a:xfrm>
            <a:prstGeom prst="rightBrace">
              <a:avLst>
                <a:gd name="adj1" fmla="val 36242"/>
                <a:gd name="adj2" fmla="val 50000"/>
              </a:avLst>
            </a:prstGeom>
            <a:ln w="1905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26921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19673" y="179388"/>
            <a:ext cx="7524328" cy="700087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互联网</a:t>
            </a:r>
            <a:r>
              <a:rPr lang="en-US" altLang="zh-CN" sz="3200" dirty="0"/>
              <a:t>+</a:t>
            </a:r>
            <a:r>
              <a:rPr lang="zh-CN" altLang="en-US" sz="3200" dirty="0"/>
              <a:t>教学：学思结合，知行统一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3891546" y="1808347"/>
            <a:ext cx="731838" cy="619125"/>
          </a:xfrm>
          <a:custGeom>
            <a:avLst/>
            <a:gdLst>
              <a:gd name="connsiteX0" fmla="*/ 0 w 731132"/>
              <a:gd name="connsiteY0" fmla="*/ 825852 h 825852"/>
              <a:gd name="connsiteX1" fmla="*/ 365566 w 731132"/>
              <a:gd name="connsiteY1" fmla="*/ 0 h 825852"/>
              <a:gd name="connsiteX2" fmla="*/ 365566 w 731132"/>
              <a:gd name="connsiteY2" fmla="*/ 0 h 825852"/>
              <a:gd name="connsiteX3" fmla="*/ 731132 w 731132"/>
              <a:gd name="connsiteY3" fmla="*/ 825852 h 825852"/>
              <a:gd name="connsiteX4" fmla="*/ 0 w 731132"/>
              <a:gd name="connsiteY4" fmla="*/ 825852 h 82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132" h="825852">
                <a:moveTo>
                  <a:pt x="0" y="825852"/>
                </a:moveTo>
                <a:lnTo>
                  <a:pt x="365566" y="0"/>
                </a:lnTo>
                <a:lnTo>
                  <a:pt x="365566" y="0"/>
                </a:lnTo>
                <a:lnTo>
                  <a:pt x="731132" y="825852"/>
                </a:lnTo>
                <a:lnTo>
                  <a:pt x="0" y="825852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9050" tIns="216000" rIns="19050" bIns="0" spcCol="1270" anchor="ctr"/>
          <a:lstStyle/>
          <a:p>
            <a:pPr algn="ctr" defTabSz="666750" fontAlgn="auto"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创造</a:t>
            </a:r>
            <a:endParaRPr lang="en-US" altLang="zh-CN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defTabSz="666750" fontAlgn="auto">
              <a:spcAft>
                <a:spcPts val="0"/>
              </a:spcAft>
              <a:defRPr/>
            </a:pPr>
            <a:r>
              <a:rPr lang="en-US" altLang="zh-CN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(Create)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526421" y="2427472"/>
            <a:ext cx="1462088" cy="620316"/>
          </a:xfrm>
          <a:custGeom>
            <a:avLst/>
            <a:gdLst>
              <a:gd name="connsiteX0" fmla="*/ 0 w 1462264"/>
              <a:gd name="connsiteY0" fmla="*/ 825852 h 825852"/>
              <a:gd name="connsiteX1" fmla="*/ 365563 w 1462264"/>
              <a:gd name="connsiteY1" fmla="*/ 0 h 825852"/>
              <a:gd name="connsiteX2" fmla="*/ 1096701 w 1462264"/>
              <a:gd name="connsiteY2" fmla="*/ 0 h 825852"/>
              <a:gd name="connsiteX3" fmla="*/ 1462264 w 1462264"/>
              <a:gd name="connsiteY3" fmla="*/ 825852 h 825852"/>
              <a:gd name="connsiteX4" fmla="*/ 0 w 1462264"/>
              <a:gd name="connsiteY4" fmla="*/ 825852 h 82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2264" h="825852">
                <a:moveTo>
                  <a:pt x="0" y="825852"/>
                </a:moveTo>
                <a:lnTo>
                  <a:pt x="365563" y="0"/>
                </a:lnTo>
                <a:lnTo>
                  <a:pt x="1096701" y="0"/>
                </a:lnTo>
                <a:lnTo>
                  <a:pt x="1462264" y="825852"/>
                </a:lnTo>
                <a:lnTo>
                  <a:pt x="0" y="825852"/>
                </a:lnTo>
                <a:close/>
              </a:path>
            </a:pathLst>
          </a:cu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83837" tIns="27940" rIns="283836" bIns="27940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评价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(Evaluate)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159709" y="3047788"/>
            <a:ext cx="2193925" cy="619125"/>
          </a:xfrm>
          <a:custGeom>
            <a:avLst/>
            <a:gdLst>
              <a:gd name="connsiteX0" fmla="*/ 0 w 2193396"/>
              <a:gd name="connsiteY0" fmla="*/ 825852 h 825852"/>
              <a:gd name="connsiteX1" fmla="*/ 365563 w 2193396"/>
              <a:gd name="connsiteY1" fmla="*/ 0 h 825852"/>
              <a:gd name="connsiteX2" fmla="*/ 1827833 w 2193396"/>
              <a:gd name="connsiteY2" fmla="*/ 0 h 825852"/>
              <a:gd name="connsiteX3" fmla="*/ 2193396 w 2193396"/>
              <a:gd name="connsiteY3" fmla="*/ 825852 h 825852"/>
              <a:gd name="connsiteX4" fmla="*/ 0 w 2193396"/>
              <a:gd name="connsiteY4" fmla="*/ 825852 h 82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3396" h="825852">
                <a:moveTo>
                  <a:pt x="0" y="825852"/>
                </a:moveTo>
                <a:lnTo>
                  <a:pt x="365563" y="0"/>
                </a:lnTo>
                <a:lnTo>
                  <a:pt x="1827833" y="0"/>
                </a:lnTo>
                <a:lnTo>
                  <a:pt x="2193396" y="825852"/>
                </a:lnTo>
                <a:lnTo>
                  <a:pt x="0" y="825852"/>
                </a:lnTo>
                <a:close/>
              </a:path>
            </a:pathLst>
          </a:cu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11784" tIns="27940" rIns="411785" bIns="27940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(Analyze)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794584" y="3666913"/>
            <a:ext cx="2924175" cy="619125"/>
          </a:xfrm>
          <a:custGeom>
            <a:avLst/>
            <a:gdLst>
              <a:gd name="connsiteX0" fmla="*/ 0 w 2924528"/>
              <a:gd name="connsiteY0" fmla="*/ 825852 h 825852"/>
              <a:gd name="connsiteX1" fmla="*/ 365563 w 2924528"/>
              <a:gd name="connsiteY1" fmla="*/ 0 h 825852"/>
              <a:gd name="connsiteX2" fmla="*/ 2558965 w 2924528"/>
              <a:gd name="connsiteY2" fmla="*/ 0 h 825852"/>
              <a:gd name="connsiteX3" fmla="*/ 2924528 w 2924528"/>
              <a:gd name="connsiteY3" fmla="*/ 825852 h 825852"/>
              <a:gd name="connsiteX4" fmla="*/ 0 w 2924528"/>
              <a:gd name="connsiteY4" fmla="*/ 825852 h 82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4528" h="825852">
                <a:moveTo>
                  <a:pt x="0" y="825852"/>
                </a:moveTo>
                <a:lnTo>
                  <a:pt x="365563" y="0"/>
                </a:lnTo>
                <a:lnTo>
                  <a:pt x="2558965" y="0"/>
                </a:lnTo>
                <a:lnTo>
                  <a:pt x="2924528" y="825852"/>
                </a:lnTo>
                <a:lnTo>
                  <a:pt x="0" y="82585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39733" tIns="27940" rIns="539732" bIns="27940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应用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(Apply)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2429459" y="4286038"/>
            <a:ext cx="3656012" cy="619125"/>
          </a:xfrm>
          <a:custGeom>
            <a:avLst/>
            <a:gdLst>
              <a:gd name="connsiteX0" fmla="*/ 0 w 3655660"/>
              <a:gd name="connsiteY0" fmla="*/ 825852 h 825852"/>
              <a:gd name="connsiteX1" fmla="*/ 365563 w 3655660"/>
              <a:gd name="connsiteY1" fmla="*/ 0 h 825852"/>
              <a:gd name="connsiteX2" fmla="*/ 3290097 w 3655660"/>
              <a:gd name="connsiteY2" fmla="*/ 0 h 825852"/>
              <a:gd name="connsiteX3" fmla="*/ 3655660 w 3655660"/>
              <a:gd name="connsiteY3" fmla="*/ 825852 h 825852"/>
              <a:gd name="connsiteX4" fmla="*/ 0 w 3655660"/>
              <a:gd name="connsiteY4" fmla="*/ 825852 h 82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5660" h="825852">
                <a:moveTo>
                  <a:pt x="0" y="825852"/>
                </a:moveTo>
                <a:lnTo>
                  <a:pt x="365563" y="0"/>
                </a:lnTo>
                <a:lnTo>
                  <a:pt x="3290097" y="0"/>
                </a:lnTo>
                <a:lnTo>
                  <a:pt x="3655660" y="825852"/>
                </a:lnTo>
                <a:lnTo>
                  <a:pt x="0" y="82585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67681" tIns="27940" rIns="667680" bIns="27940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理解</a:t>
            </a:r>
            <a:r>
              <a:rPr lang="en-US" altLang="zh-CN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Understand</a:t>
            </a:r>
            <a:r>
              <a:rPr lang="en-US" altLang="zh-CN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064334" y="4905164"/>
            <a:ext cx="4386262" cy="620315"/>
          </a:xfrm>
          <a:custGeom>
            <a:avLst/>
            <a:gdLst>
              <a:gd name="connsiteX0" fmla="*/ 0 w 4386792"/>
              <a:gd name="connsiteY0" fmla="*/ 825852 h 825852"/>
              <a:gd name="connsiteX1" fmla="*/ 365563 w 4386792"/>
              <a:gd name="connsiteY1" fmla="*/ 0 h 825852"/>
              <a:gd name="connsiteX2" fmla="*/ 4021229 w 4386792"/>
              <a:gd name="connsiteY2" fmla="*/ 0 h 825852"/>
              <a:gd name="connsiteX3" fmla="*/ 4386792 w 4386792"/>
              <a:gd name="connsiteY3" fmla="*/ 825852 h 825852"/>
              <a:gd name="connsiteX4" fmla="*/ 0 w 4386792"/>
              <a:gd name="connsiteY4" fmla="*/ 825852 h 82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6792" h="825852">
                <a:moveTo>
                  <a:pt x="0" y="825852"/>
                </a:moveTo>
                <a:lnTo>
                  <a:pt x="365563" y="0"/>
                </a:lnTo>
                <a:lnTo>
                  <a:pt x="4021229" y="0"/>
                </a:lnTo>
                <a:lnTo>
                  <a:pt x="4386792" y="825852"/>
                </a:lnTo>
                <a:lnTo>
                  <a:pt x="0" y="82585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795628" tIns="27940" rIns="795630" bIns="27940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记忆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回忆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Rember</a:t>
            </a: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 rot="404929">
            <a:off x="920107" y="3445531"/>
            <a:ext cx="1691913" cy="1968195"/>
            <a:chOff x="2052492" y="1427039"/>
            <a:chExt cx="1692023" cy="2622677"/>
          </a:xfrm>
        </p:grpSpPr>
        <p:sp>
          <p:nvSpPr>
            <p:cNvPr id="12" name="左大括号 11"/>
            <p:cNvSpPr/>
            <p:nvPr/>
          </p:nvSpPr>
          <p:spPr bwMode="auto">
            <a:xfrm rot="1403375">
              <a:off x="3426995" y="1427039"/>
              <a:ext cx="317520" cy="2622677"/>
            </a:xfrm>
            <a:prstGeom prst="leftBrace">
              <a:avLst>
                <a:gd name="adj1" fmla="val 48437"/>
                <a:gd name="adj2" fmla="val 50000"/>
              </a:avLst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/>
            <a:lstStyle/>
            <a:p>
              <a:pPr>
                <a:defRPr/>
              </a:pPr>
              <a:endParaRPr lang="zh-CN" altLang="en-US" sz="2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 rot="21195071">
              <a:off x="2052492" y="2309077"/>
              <a:ext cx="1299007" cy="49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9pPr>
            </a:lstStyle>
            <a:p>
              <a:pPr algn="r"/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低阶思维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018270" y="1672013"/>
            <a:ext cx="1681859" cy="1935489"/>
            <a:chOff x="959063" y="1402940"/>
            <a:chExt cx="1682645" cy="2580904"/>
          </a:xfrm>
        </p:grpSpPr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959063" y="2164072"/>
              <a:ext cx="1299007" cy="492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幼圆" pitchFamily="49" charset="-122"/>
                </a:defRPr>
              </a:lvl9pPr>
            </a:lstStyle>
            <a:p>
              <a:pPr algn="r"/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高阶思维</a:t>
              </a:r>
            </a:p>
          </p:txBody>
        </p:sp>
        <p:sp>
          <p:nvSpPr>
            <p:cNvPr id="16" name="左大括号 15"/>
            <p:cNvSpPr/>
            <p:nvPr/>
          </p:nvSpPr>
          <p:spPr bwMode="auto">
            <a:xfrm rot="1810409">
              <a:off x="2324060" y="1402940"/>
              <a:ext cx="317648" cy="2580904"/>
            </a:xfrm>
            <a:prstGeom prst="leftBrace">
              <a:avLst>
                <a:gd name="adj1" fmla="val 61554"/>
                <a:gd name="adj2" fmla="val 50000"/>
              </a:avLst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/>
            <a:lstStyle/>
            <a:p>
              <a:pPr>
                <a:defRPr/>
              </a:pPr>
              <a:endPara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" name="右大括号 2"/>
          <p:cNvSpPr/>
          <p:nvPr/>
        </p:nvSpPr>
        <p:spPr>
          <a:xfrm>
            <a:off x="6588224" y="3976475"/>
            <a:ext cx="360040" cy="1549004"/>
          </a:xfrm>
          <a:prstGeom prst="rightBrace">
            <a:avLst>
              <a:gd name="adj1" fmla="val 45682"/>
              <a:gd name="adj2" fmla="val 50000"/>
            </a:avLst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8" name="右大括号 17"/>
          <p:cNvSpPr/>
          <p:nvPr/>
        </p:nvSpPr>
        <p:spPr>
          <a:xfrm>
            <a:off x="6588224" y="1808348"/>
            <a:ext cx="360040" cy="2052700"/>
          </a:xfrm>
          <a:prstGeom prst="rightBrace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954936" y="4527509"/>
            <a:ext cx="20455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课前：基础知识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93379" y="2446043"/>
            <a:ext cx="215062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课堂：能力思维发展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E4BD-BF1E-4AA5-BF84-E8E589707479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17" name="灯片编号占位符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1959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5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3" grpId="0" animBg="1"/>
      <p:bldP spid="18" grpId="0" animBg="1"/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51EC-2DBF-4796-BC93-A9F1CAA30ED6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27</a:t>
            </a:fld>
            <a:endParaRPr lang="zh-CN" altLang="en-US"/>
          </a:p>
        </p:txBody>
      </p:sp>
      <p:sp>
        <p:nvSpPr>
          <p:cNvPr id="4" name="标题 7"/>
          <p:cNvSpPr txBox="1">
            <a:spLocks/>
          </p:cNvSpPr>
          <p:nvPr/>
        </p:nvSpPr>
        <p:spPr>
          <a:xfrm>
            <a:off x="1655676" y="179388"/>
            <a:ext cx="7094537" cy="70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600" dirty="0"/>
              <a:t>信息化环境下教学的优势（</a:t>
            </a:r>
            <a:r>
              <a:rPr lang="en-US" altLang="zh-CN" sz="3600" dirty="0"/>
              <a:t>2</a:t>
            </a:r>
            <a:r>
              <a:rPr lang="zh-CN" altLang="en-US" sz="3600" dirty="0"/>
              <a:t>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00444" y="3909956"/>
            <a:ext cx="2492990" cy="452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能力、思维得到发展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231740" y="4653136"/>
            <a:ext cx="5688632" cy="1692188"/>
            <a:chOff x="2231740" y="4653136"/>
            <a:chExt cx="5688632" cy="1692188"/>
          </a:xfrm>
        </p:grpSpPr>
        <p:sp>
          <p:nvSpPr>
            <p:cNvPr id="6" name="爆炸形 1 5"/>
            <p:cNvSpPr/>
            <p:nvPr/>
          </p:nvSpPr>
          <p:spPr>
            <a:xfrm>
              <a:off x="2231740" y="4653136"/>
              <a:ext cx="5688632" cy="1692188"/>
            </a:xfrm>
            <a:prstGeom prst="irregularSeal1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300444" y="5085184"/>
              <a:ext cx="3416320" cy="597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</a:rPr>
                <a:t>学思结合，知行统一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71600" y="1876796"/>
            <a:ext cx="4963525" cy="826157"/>
            <a:chOff x="971600" y="1876796"/>
            <a:chExt cx="4963525" cy="826157"/>
          </a:xfrm>
        </p:grpSpPr>
        <p:sp>
          <p:nvSpPr>
            <p:cNvPr id="7" name="文本框 6"/>
            <p:cNvSpPr txBox="1"/>
            <p:nvPr/>
          </p:nvSpPr>
          <p:spPr>
            <a:xfrm>
              <a:off x="2159732" y="2244272"/>
              <a:ext cx="3775393" cy="452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知识学习：深度和广度得到发展</a:t>
              </a:r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971600" y="1876796"/>
              <a:ext cx="1080120" cy="826157"/>
            </a:xfrm>
            <a:custGeom>
              <a:avLst/>
              <a:gdLst>
                <a:gd name="T0" fmla="*/ 2147483646 w 5871"/>
                <a:gd name="T1" fmla="*/ 2147483646 h 5585"/>
                <a:gd name="T2" fmla="*/ 2147483646 w 5871"/>
                <a:gd name="T3" fmla="*/ 2147483646 h 5585"/>
                <a:gd name="T4" fmla="*/ 2147483646 w 5871"/>
                <a:gd name="T5" fmla="*/ 2147483646 h 5585"/>
                <a:gd name="T6" fmla="*/ 2147483646 w 5871"/>
                <a:gd name="T7" fmla="*/ 2147483646 h 5585"/>
                <a:gd name="T8" fmla="*/ 2147483646 w 5871"/>
                <a:gd name="T9" fmla="*/ 2147483646 h 5585"/>
                <a:gd name="T10" fmla="*/ 2147483646 w 5871"/>
                <a:gd name="T11" fmla="*/ 2147483646 h 5585"/>
                <a:gd name="T12" fmla="*/ 2147483646 w 5871"/>
                <a:gd name="T13" fmla="*/ 2147483646 h 5585"/>
                <a:gd name="T14" fmla="*/ 2147483646 w 5871"/>
                <a:gd name="T15" fmla="*/ 2147483646 h 5585"/>
                <a:gd name="T16" fmla="*/ 2147483646 w 5871"/>
                <a:gd name="T17" fmla="*/ 2147483646 h 5585"/>
                <a:gd name="T18" fmla="*/ 2147483646 w 5871"/>
                <a:gd name="T19" fmla="*/ 2147483646 h 5585"/>
                <a:gd name="T20" fmla="*/ 2147483646 w 5871"/>
                <a:gd name="T21" fmla="*/ 2147483646 h 5585"/>
                <a:gd name="T22" fmla="*/ 2147483646 w 5871"/>
                <a:gd name="T23" fmla="*/ 2147483646 h 5585"/>
                <a:gd name="T24" fmla="*/ 2147483646 w 5871"/>
                <a:gd name="T25" fmla="*/ 2147483646 h 5585"/>
                <a:gd name="T26" fmla="*/ 2147483646 w 5871"/>
                <a:gd name="T27" fmla="*/ 2147483646 h 5585"/>
                <a:gd name="T28" fmla="*/ 2147483646 w 5871"/>
                <a:gd name="T29" fmla="*/ 2147483646 h 5585"/>
                <a:gd name="T30" fmla="*/ 2147483646 w 5871"/>
                <a:gd name="T31" fmla="*/ 2147483646 h 5585"/>
                <a:gd name="T32" fmla="*/ 2147483646 w 5871"/>
                <a:gd name="T33" fmla="*/ 2147483646 h 5585"/>
                <a:gd name="T34" fmla="*/ 2147483646 w 5871"/>
                <a:gd name="T35" fmla="*/ 2147483646 h 5585"/>
                <a:gd name="T36" fmla="*/ 2147483646 w 5871"/>
                <a:gd name="T37" fmla="*/ 2147483646 h 5585"/>
                <a:gd name="T38" fmla="*/ 2147483646 w 5871"/>
                <a:gd name="T39" fmla="*/ 2147483646 h 5585"/>
                <a:gd name="T40" fmla="*/ 2147483646 w 5871"/>
                <a:gd name="T41" fmla="*/ 2147483646 h 5585"/>
                <a:gd name="T42" fmla="*/ 2147483646 w 5871"/>
                <a:gd name="T43" fmla="*/ 2147483646 h 5585"/>
                <a:gd name="T44" fmla="*/ 2147483646 w 5871"/>
                <a:gd name="T45" fmla="*/ 2147483646 h 5585"/>
                <a:gd name="T46" fmla="*/ 2147483646 w 5871"/>
                <a:gd name="T47" fmla="*/ 2147483646 h 5585"/>
                <a:gd name="T48" fmla="*/ 2147483646 w 5871"/>
                <a:gd name="T49" fmla="*/ 2147483646 h 5585"/>
                <a:gd name="T50" fmla="*/ 2147483646 w 5871"/>
                <a:gd name="T51" fmla="*/ 2147483646 h 5585"/>
                <a:gd name="T52" fmla="*/ 2147483646 w 5871"/>
                <a:gd name="T53" fmla="*/ 2147483646 h 5585"/>
                <a:gd name="T54" fmla="*/ 2147483646 w 5871"/>
                <a:gd name="T55" fmla="*/ 2147483646 h 5585"/>
                <a:gd name="T56" fmla="*/ 2147483646 w 5871"/>
                <a:gd name="T57" fmla="*/ 2147483646 h 5585"/>
                <a:gd name="T58" fmla="*/ 2147483646 w 5871"/>
                <a:gd name="T59" fmla="*/ 2147483646 h 5585"/>
                <a:gd name="T60" fmla="*/ 2147483646 w 5871"/>
                <a:gd name="T61" fmla="*/ 2147483646 h 5585"/>
                <a:gd name="T62" fmla="*/ 2147483646 w 5871"/>
                <a:gd name="T63" fmla="*/ 2147483646 h 5585"/>
                <a:gd name="T64" fmla="*/ 2147483646 w 5871"/>
                <a:gd name="T65" fmla="*/ 2147483646 h 5585"/>
                <a:gd name="T66" fmla="*/ 2147483646 w 5871"/>
                <a:gd name="T67" fmla="*/ 2147483646 h 5585"/>
                <a:gd name="T68" fmla="*/ 2147483646 w 5871"/>
                <a:gd name="T69" fmla="*/ 2147483646 h 5585"/>
                <a:gd name="T70" fmla="*/ 2147483646 w 5871"/>
                <a:gd name="T71" fmla="*/ 2147483646 h 5585"/>
                <a:gd name="T72" fmla="*/ 2147483646 w 5871"/>
                <a:gd name="T73" fmla="*/ 2147483646 h 5585"/>
                <a:gd name="T74" fmla="*/ 2147483646 w 5871"/>
                <a:gd name="T75" fmla="*/ 2147483646 h 5585"/>
                <a:gd name="T76" fmla="*/ 2147483646 w 5871"/>
                <a:gd name="T77" fmla="*/ 2147483646 h 5585"/>
                <a:gd name="T78" fmla="*/ 2147483646 w 5871"/>
                <a:gd name="T79" fmla="*/ 2147483646 h 5585"/>
                <a:gd name="T80" fmla="*/ 2147483646 w 5871"/>
                <a:gd name="T81" fmla="*/ 2147483646 h 5585"/>
                <a:gd name="T82" fmla="*/ 2147483646 w 5871"/>
                <a:gd name="T83" fmla="*/ 2147483646 h 5585"/>
                <a:gd name="T84" fmla="*/ 2147483646 w 5871"/>
                <a:gd name="T85" fmla="*/ 2147483646 h 5585"/>
                <a:gd name="T86" fmla="*/ 2147483646 w 5871"/>
                <a:gd name="T87" fmla="*/ 2147483646 h 5585"/>
                <a:gd name="T88" fmla="*/ 2147483646 w 5871"/>
                <a:gd name="T89" fmla="*/ 2147483646 h 5585"/>
                <a:gd name="T90" fmla="*/ 2147483646 w 5871"/>
                <a:gd name="T91" fmla="*/ 2147483646 h 5585"/>
                <a:gd name="T92" fmla="*/ 2147483646 w 5871"/>
                <a:gd name="T93" fmla="*/ 2147483646 h 5585"/>
                <a:gd name="T94" fmla="*/ 2147483646 w 5871"/>
                <a:gd name="T95" fmla="*/ 2147483646 h 5585"/>
                <a:gd name="T96" fmla="*/ 2147483646 w 5871"/>
                <a:gd name="T97" fmla="*/ 2147483646 h 5585"/>
                <a:gd name="T98" fmla="*/ 2147483646 w 5871"/>
                <a:gd name="T99" fmla="*/ 2147483646 h 5585"/>
                <a:gd name="T100" fmla="*/ 2147483646 w 5871"/>
                <a:gd name="T101" fmla="*/ 2147483646 h 5585"/>
                <a:gd name="T102" fmla="*/ 2147483646 w 5871"/>
                <a:gd name="T103" fmla="*/ 2147483646 h 5585"/>
                <a:gd name="T104" fmla="*/ 0 w 5871"/>
                <a:gd name="T105" fmla="*/ 2147483646 h 5585"/>
                <a:gd name="T106" fmla="*/ 2147483646 w 5871"/>
                <a:gd name="T107" fmla="*/ 0 h 5585"/>
                <a:gd name="T108" fmla="*/ 2147483646 w 5871"/>
                <a:gd name="T109" fmla="*/ 2147483646 h 5585"/>
                <a:gd name="T110" fmla="*/ 2147483646 w 5871"/>
                <a:gd name="T111" fmla="*/ 2147483646 h 558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871" h="5585">
                  <a:moveTo>
                    <a:pt x="774" y="374"/>
                  </a:moveTo>
                  <a:lnTo>
                    <a:pt x="774" y="1910"/>
                  </a:lnTo>
                  <a:lnTo>
                    <a:pt x="5107" y="1910"/>
                  </a:lnTo>
                  <a:lnTo>
                    <a:pt x="5107" y="374"/>
                  </a:lnTo>
                  <a:lnTo>
                    <a:pt x="774" y="374"/>
                  </a:lnTo>
                  <a:close/>
                  <a:moveTo>
                    <a:pt x="1597" y="3265"/>
                  </a:moveTo>
                  <a:lnTo>
                    <a:pt x="1597" y="3265"/>
                  </a:lnTo>
                  <a:lnTo>
                    <a:pt x="1591" y="3265"/>
                  </a:lnTo>
                  <a:lnTo>
                    <a:pt x="1587" y="3265"/>
                  </a:lnTo>
                  <a:lnTo>
                    <a:pt x="1586" y="3265"/>
                  </a:lnTo>
                  <a:lnTo>
                    <a:pt x="1581" y="3265"/>
                  </a:lnTo>
                  <a:lnTo>
                    <a:pt x="1576" y="3265"/>
                  </a:lnTo>
                  <a:lnTo>
                    <a:pt x="1571" y="3265"/>
                  </a:lnTo>
                  <a:lnTo>
                    <a:pt x="1570" y="3265"/>
                  </a:lnTo>
                  <a:lnTo>
                    <a:pt x="1566" y="3265"/>
                  </a:lnTo>
                  <a:lnTo>
                    <a:pt x="1560" y="3265"/>
                  </a:lnTo>
                  <a:lnTo>
                    <a:pt x="1555" y="3265"/>
                  </a:lnTo>
                  <a:lnTo>
                    <a:pt x="1550" y="3265"/>
                  </a:lnTo>
                  <a:lnTo>
                    <a:pt x="1545" y="3265"/>
                  </a:lnTo>
                  <a:lnTo>
                    <a:pt x="1540" y="3265"/>
                  </a:lnTo>
                  <a:lnTo>
                    <a:pt x="1539" y="3265"/>
                  </a:lnTo>
                  <a:lnTo>
                    <a:pt x="1535" y="3265"/>
                  </a:lnTo>
                  <a:lnTo>
                    <a:pt x="1529" y="3265"/>
                  </a:lnTo>
                  <a:lnTo>
                    <a:pt x="1525" y="3265"/>
                  </a:lnTo>
                  <a:lnTo>
                    <a:pt x="1524" y="3265"/>
                  </a:lnTo>
                  <a:lnTo>
                    <a:pt x="1519" y="3265"/>
                  </a:lnTo>
                  <a:lnTo>
                    <a:pt x="1514" y="3265"/>
                  </a:lnTo>
                  <a:lnTo>
                    <a:pt x="1509" y="3265"/>
                  </a:lnTo>
                  <a:lnTo>
                    <a:pt x="1508" y="3265"/>
                  </a:lnTo>
                  <a:lnTo>
                    <a:pt x="1504" y="3265"/>
                  </a:lnTo>
                  <a:lnTo>
                    <a:pt x="1498" y="3265"/>
                  </a:lnTo>
                  <a:lnTo>
                    <a:pt x="1494" y="3265"/>
                  </a:lnTo>
                  <a:lnTo>
                    <a:pt x="1493" y="3265"/>
                  </a:lnTo>
                  <a:lnTo>
                    <a:pt x="1488" y="3265"/>
                  </a:lnTo>
                  <a:lnTo>
                    <a:pt x="1483" y="3265"/>
                  </a:lnTo>
                  <a:lnTo>
                    <a:pt x="1478" y="3265"/>
                  </a:lnTo>
                  <a:lnTo>
                    <a:pt x="1477" y="3265"/>
                  </a:lnTo>
                  <a:lnTo>
                    <a:pt x="1473" y="3265"/>
                  </a:lnTo>
                  <a:lnTo>
                    <a:pt x="1467" y="3265"/>
                  </a:lnTo>
                  <a:lnTo>
                    <a:pt x="1463" y="3265"/>
                  </a:lnTo>
                  <a:lnTo>
                    <a:pt x="1462" y="3265"/>
                  </a:lnTo>
                  <a:lnTo>
                    <a:pt x="1457" y="3265"/>
                  </a:lnTo>
                  <a:lnTo>
                    <a:pt x="1452" y="3265"/>
                  </a:lnTo>
                  <a:lnTo>
                    <a:pt x="1446" y="3265"/>
                  </a:lnTo>
                  <a:lnTo>
                    <a:pt x="1442" y="3265"/>
                  </a:lnTo>
                  <a:lnTo>
                    <a:pt x="1266" y="3265"/>
                  </a:lnTo>
                  <a:lnTo>
                    <a:pt x="1345" y="3830"/>
                  </a:lnTo>
                  <a:lnTo>
                    <a:pt x="1294" y="3911"/>
                  </a:lnTo>
                  <a:lnTo>
                    <a:pt x="1345" y="3977"/>
                  </a:lnTo>
                  <a:lnTo>
                    <a:pt x="1117" y="4116"/>
                  </a:lnTo>
                  <a:lnTo>
                    <a:pt x="1112" y="4144"/>
                  </a:lnTo>
                  <a:lnTo>
                    <a:pt x="1106" y="4173"/>
                  </a:lnTo>
                  <a:lnTo>
                    <a:pt x="1103" y="4201"/>
                  </a:lnTo>
                  <a:lnTo>
                    <a:pt x="1099" y="4228"/>
                  </a:lnTo>
                  <a:lnTo>
                    <a:pt x="1097" y="4255"/>
                  </a:lnTo>
                  <a:lnTo>
                    <a:pt x="1096" y="4281"/>
                  </a:lnTo>
                  <a:lnTo>
                    <a:pt x="1096" y="4308"/>
                  </a:lnTo>
                  <a:lnTo>
                    <a:pt x="1096" y="4333"/>
                  </a:lnTo>
                  <a:lnTo>
                    <a:pt x="1097" y="4359"/>
                  </a:lnTo>
                  <a:lnTo>
                    <a:pt x="1098" y="4383"/>
                  </a:lnTo>
                  <a:lnTo>
                    <a:pt x="1100" y="4407"/>
                  </a:lnTo>
                  <a:lnTo>
                    <a:pt x="1104" y="4432"/>
                  </a:lnTo>
                  <a:lnTo>
                    <a:pt x="1112" y="4478"/>
                  </a:lnTo>
                  <a:lnTo>
                    <a:pt x="1121" y="4523"/>
                  </a:lnTo>
                  <a:lnTo>
                    <a:pt x="1133" y="4568"/>
                  </a:lnTo>
                  <a:lnTo>
                    <a:pt x="1147" y="4611"/>
                  </a:lnTo>
                  <a:lnTo>
                    <a:pt x="1162" y="4653"/>
                  </a:lnTo>
                  <a:lnTo>
                    <a:pt x="1179" y="4694"/>
                  </a:lnTo>
                  <a:lnTo>
                    <a:pt x="1198" y="4733"/>
                  </a:lnTo>
                  <a:lnTo>
                    <a:pt x="1218" y="4772"/>
                  </a:lnTo>
                  <a:lnTo>
                    <a:pt x="1238" y="4812"/>
                  </a:lnTo>
                  <a:lnTo>
                    <a:pt x="1259" y="4849"/>
                  </a:lnTo>
                  <a:lnTo>
                    <a:pt x="774" y="4849"/>
                  </a:lnTo>
                  <a:lnTo>
                    <a:pt x="774" y="2135"/>
                  </a:lnTo>
                  <a:lnTo>
                    <a:pt x="2185" y="2135"/>
                  </a:lnTo>
                  <a:lnTo>
                    <a:pt x="2185" y="4849"/>
                  </a:lnTo>
                  <a:lnTo>
                    <a:pt x="1780" y="4849"/>
                  </a:lnTo>
                  <a:lnTo>
                    <a:pt x="1801" y="4812"/>
                  </a:lnTo>
                  <a:lnTo>
                    <a:pt x="1821" y="4772"/>
                  </a:lnTo>
                  <a:lnTo>
                    <a:pt x="1841" y="4733"/>
                  </a:lnTo>
                  <a:lnTo>
                    <a:pt x="1859" y="4694"/>
                  </a:lnTo>
                  <a:lnTo>
                    <a:pt x="1876" y="4653"/>
                  </a:lnTo>
                  <a:lnTo>
                    <a:pt x="1892" y="4611"/>
                  </a:lnTo>
                  <a:lnTo>
                    <a:pt x="1905" y="4568"/>
                  </a:lnTo>
                  <a:lnTo>
                    <a:pt x="1917" y="4523"/>
                  </a:lnTo>
                  <a:lnTo>
                    <a:pt x="1927" y="4478"/>
                  </a:lnTo>
                  <a:lnTo>
                    <a:pt x="1935" y="4432"/>
                  </a:lnTo>
                  <a:lnTo>
                    <a:pt x="1938" y="4407"/>
                  </a:lnTo>
                  <a:lnTo>
                    <a:pt x="1941" y="4383"/>
                  </a:lnTo>
                  <a:lnTo>
                    <a:pt x="1942" y="4359"/>
                  </a:lnTo>
                  <a:lnTo>
                    <a:pt x="1943" y="4333"/>
                  </a:lnTo>
                  <a:lnTo>
                    <a:pt x="1943" y="4308"/>
                  </a:lnTo>
                  <a:lnTo>
                    <a:pt x="1942" y="4281"/>
                  </a:lnTo>
                  <a:lnTo>
                    <a:pt x="1941" y="4255"/>
                  </a:lnTo>
                  <a:lnTo>
                    <a:pt x="1938" y="4228"/>
                  </a:lnTo>
                  <a:lnTo>
                    <a:pt x="1936" y="4201"/>
                  </a:lnTo>
                  <a:lnTo>
                    <a:pt x="1932" y="4173"/>
                  </a:lnTo>
                  <a:lnTo>
                    <a:pt x="1927" y="4144"/>
                  </a:lnTo>
                  <a:lnTo>
                    <a:pt x="1922" y="4116"/>
                  </a:lnTo>
                  <a:lnTo>
                    <a:pt x="1694" y="3977"/>
                  </a:lnTo>
                  <a:lnTo>
                    <a:pt x="1745" y="3911"/>
                  </a:lnTo>
                  <a:lnTo>
                    <a:pt x="1694" y="3830"/>
                  </a:lnTo>
                  <a:lnTo>
                    <a:pt x="1771" y="3265"/>
                  </a:lnTo>
                  <a:lnTo>
                    <a:pt x="1597" y="3265"/>
                  </a:lnTo>
                  <a:close/>
                  <a:moveTo>
                    <a:pt x="4819" y="863"/>
                  </a:moveTo>
                  <a:lnTo>
                    <a:pt x="4819" y="1057"/>
                  </a:lnTo>
                  <a:lnTo>
                    <a:pt x="3585" y="1057"/>
                  </a:lnTo>
                  <a:lnTo>
                    <a:pt x="3585" y="863"/>
                  </a:lnTo>
                  <a:lnTo>
                    <a:pt x="4819" y="863"/>
                  </a:lnTo>
                  <a:close/>
                  <a:moveTo>
                    <a:pt x="5002" y="1108"/>
                  </a:moveTo>
                  <a:lnTo>
                    <a:pt x="5002" y="1379"/>
                  </a:lnTo>
                  <a:lnTo>
                    <a:pt x="3769" y="1379"/>
                  </a:lnTo>
                  <a:lnTo>
                    <a:pt x="3769" y="1108"/>
                  </a:lnTo>
                  <a:lnTo>
                    <a:pt x="5002" y="1108"/>
                  </a:lnTo>
                  <a:close/>
                  <a:moveTo>
                    <a:pt x="4891" y="1429"/>
                  </a:moveTo>
                  <a:lnTo>
                    <a:pt x="4891" y="1623"/>
                  </a:lnTo>
                  <a:lnTo>
                    <a:pt x="3657" y="1623"/>
                  </a:lnTo>
                  <a:lnTo>
                    <a:pt x="3657" y="1429"/>
                  </a:lnTo>
                  <a:lnTo>
                    <a:pt x="4891" y="1429"/>
                  </a:lnTo>
                  <a:close/>
                  <a:moveTo>
                    <a:pt x="4977" y="1659"/>
                  </a:moveTo>
                  <a:lnTo>
                    <a:pt x="4977" y="1853"/>
                  </a:lnTo>
                  <a:lnTo>
                    <a:pt x="3743" y="1853"/>
                  </a:lnTo>
                  <a:lnTo>
                    <a:pt x="3743" y="1659"/>
                  </a:lnTo>
                  <a:lnTo>
                    <a:pt x="4977" y="1659"/>
                  </a:lnTo>
                  <a:close/>
                  <a:moveTo>
                    <a:pt x="1643" y="596"/>
                  </a:moveTo>
                  <a:lnTo>
                    <a:pt x="1833" y="561"/>
                  </a:lnTo>
                  <a:lnTo>
                    <a:pt x="2061" y="1773"/>
                  </a:lnTo>
                  <a:lnTo>
                    <a:pt x="1871" y="1809"/>
                  </a:lnTo>
                  <a:lnTo>
                    <a:pt x="1643" y="596"/>
                  </a:lnTo>
                  <a:close/>
                  <a:moveTo>
                    <a:pt x="1388" y="596"/>
                  </a:moveTo>
                  <a:lnTo>
                    <a:pt x="1579" y="561"/>
                  </a:lnTo>
                  <a:lnTo>
                    <a:pt x="1807" y="1773"/>
                  </a:lnTo>
                  <a:lnTo>
                    <a:pt x="1616" y="1809"/>
                  </a:lnTo>
                  <a:lnTo>
                    <a:pt x="1388" y="596"/>
                  </a:lnTo>
                  <a:close/>
                  <a:moveTo>
                    <a:pt x="1134" y="596"/>
                  </a:moveTo>
                  <a:lnTo>
                    <a:pt x="1324" y="561"/>
                  </a:lnTo>
                  <a:lnTo>
                    <a:pt x="1551" y="1773"/>
                  </a:lnTo>
                  <a:lnTo>
                    <a:pt x="1361" y="1809"/>
                  </a:lnTo>
                  <a:lnTo>
                    <a:pt x="1134" y="596"/>
                  </a:lnTo>
                  <a:close/>
                  <a:moveTo>
                    <a:pt x="884" y="568"/>
                  </a:moveTo>
                  <a:lnTo>
                    <a:pt x="1077" y="568"/>
                  </a:lnTo>
                  <a:lnTo>
                    <a:pt x="1077" y="1802"/>
                  </a:lnTo>
                  <a:lnTo>
                    <a:pt x="884" y="1802"/>
                  </a:lnTo>
                  <a:lnTo>
                    <a:pt x="884" y="568"/>
                  </a:lnTo>
                  <a:close/>
                  <a:moveTo>
                    <a:pt x="3540" y="2418"/>
                  </a:moveTo>
                  <a:lnTo>
                    <a:pt x="3807" y="2354"/>
                  </a:lnTo>
                  <a:lnTo>
                    <a:pt x="4033" y="3306"/>
                  </a:lnTo>
                  <a:lnTo>
                    <a:pt x="3765" y="3369"/>
                  </a:lnTo>
                  <a:lnTo>
                    <a:pt x="3540" y="2418"/>
                  </a:lnTo>
                  <a:close/>
                  <a:moveTo>
                    <a:pt x="3622" y="2531"/>
                  </a:moveTo>
                  <a:lnTo>
                    <a:pt x="3639" y="2606"/>
                  </a:lnTo>
                  <a:lnTo>
                    <a:pt x="3791" y="2570"/>
                  </a:lnTo>
                  <a:lnTo>
                    <a:pt x="3773" y="2496"/>
                  </a:lnTo>
                  <a:lnTo>
                    <a:pt x="3622" y="2531"/>
                  </a:lnTo>
                  <a:close/>
                  <a:moveTo>
                    <a:pt x="3739" y="3028"/>
                  </a:moveTo>
                  <a:lnTo>
                    <a:pt x="3776" y="3184"/>
                  </a:lnTo>
                  <a:lnTo>
                    <a:pt x="3928" y="3148"/>
                  </a:lnTo>
                  <a:lnTo>
                    <a:pt x="3890" y="2991"/>
                  </a:lnTo>
                  <a:lnTo>
                    <a:pt x="3739" y="3028"/>
                  </a:lnTo>
                  <a:close/>
                  <a:moveTo>
                    <a:pt x="3193" y="2418"/>
                  </a:moveTo>
                  <a:lnTo>
                    <a:pt x="3418" y="3369"/>
                  </a:lnTo>
                  <a:lnTo>
                    <a:pt x="3687" y="3306"/>
                  </a:lnTo>
                  <a:lnTo>
                    <a:pt x="3461" y="2354"/>
                  </a:lnTo>
                  <a:lnTo>
                    <a:pt x="3193" y="2418"/>
                  </a:lnTo>
                  <a:close/>
                  <a:moveTo>
                    <a:pt x="3276" y="2531"/>
                  </a:moveTo>
                  <a:lnTo>
                    <a:pt x="3426" y="2496"/>
                  </a:lnTo>
                  <a:lnTo>
                    <a:pt x="3444" y="2570"/>
                  </a:lnTo>
                  <a:lnTo>
                    <a:pt x="3292" y="2606"/>
                  </a:lnTo>
                  <a:lnTo>
                    <a:pt x="3276" y="2531"/>
                  </a:lnTo>
                  <a:close/>
                  <a:moveTo>
                    <a:pt x="3393" y="3028"/>
                  </a:moveTo>
                  <a:lnTo>
                    <a:pt x="3429" y="3184"/>
                  </a:lnTo>
                  <a:lnTo>
                    <a:pt x="3581" y="3148"/>
                  </a:lnTo>
                  <a:lnTo>
                    <a:pt x="3544" y="2991"/>
                  </a:lnTo>
                  <a:lnTo>
                    <a:pt x="3393" y="3028"/>
                  </a:lnTo>
                  <a:close/>
                  <a:moveTo>
                    <a:pt x="2841" y="2418"/>
                  </a:moveTo>
                  <a:lnTo>
                    <a:pt x="3109" y="2354"/>
                  </a:lnTo>
                  <a:lnTo>
                    <a:pt x="3335" y="3306"/>
                  </a:lnTo>
                  <a:lnTo>
                    <a:pt x="3067" y="3369"/>
                  </a:lnTo>
                  <a:lnTo>
                    <a:pt x="2841" y="2418"/>
                  </a:lnTo>
                  <a:close/>
                  <a:moveTo>
                    <a:pt x="2923" y="2531"/>
                  </a:moveTo>
                  <a:lnTo>
                    <a:pt x="2941" y="2606"/>
                  </a:lnTo>
                  <a:lnTo>
                    <a:pt x="3092" y="2570"/>
                  </a:lnTo>
                  <a:lnTo>
                    <a:pt x="3075" y="2496"/>
                  </a:lnTo>
                  <a:lnTo>
                    <a:pt x="2923" y="2531"/>
                  </a:lnTo>
                  <a:close/>
                  <a:moveTo>
                    <a:pt x="3041" y="3028"/>
                  </a:moveTo>
                  <a:lnTo>
                    <a:pt x="3192" y="2991"/>
                  </a:lnTo>
                  <a:lnTo>
                    <a:pt x="3229" y="3148"/>
                  </a:lnTo>
                  <a:lnTo>
                    <a:pt x="3078" y="3184"/>
                  </a:lnTo>
                  <a:lnTo>
                    <a:pt x="3041" y="3028"/>
                  </a:lnTo>
                  <a:close/>
                  <a:moveTo>
                    <a:pt x="2553" y="2372"/>
                  </a:moveTo>
                  <a:lnTo>
                    <a:pt x="2828" y="2372"/>
                  </a:lnTo>
                  <a:lnTo>
                    <a:pt x="2828" y="3352"/>
                  </a:lnTo>
                  <a:lnTo>
                    <a:pt x="2553" y="3352"/>
                  </a:lnTo>
                  <a:lnTo>
                    <a:pt x="2553" y="2372"/>
                  </a:lnTo>
                  <a:close/>
                  <a:moveTo>
                    <a:pt x="2606" y="2503"/>
                  </a:moveTo>
                  <a:lnTo>
                    <a:pt x="2606" y="2579"/>
                  </a:lnTo>
                  <a:lnTo>
                    <a:pt x="2762" y="2579"/>
                  </a:lnTo>
                  <a:lnTo>
                    <a:pt x="2762" y="2503"/>
                  </a:lnTo>
                  <a:lnTo>
                    <a:pt x="2606" y="2503"/>
                  </a:lnTo>
                  <a:close/>
                  <a:moveTo>
                    <a:pt x="2606" y="3012"/>
                  </a:moveTo>
                  <a:lnTo>
                    <a:pt x="2606" y="3173"/>
                  </a:lnTo>
                  <a:lnTo>
                    <a:pt x="2762" y="3173"/>
                  </a:lnTo>
                  <a:lnTo>
                    <a:pt x="2762" y="3012"/>
                  </a:lnTo>
                  <a:lnTo>
                    <a:pt x="2606" y="3012"/>
                  </a:lnTo>
                  <a:close/>
                  <a:moveTo>
                    <a:pt x="5555" y="151"/>
                  </a:moveTo>
                  <a:lnTo>
                    <a:pt x="5555" y="374"/>
                  </a:lnTo>
                  <a:lnTo>
                    <a:pt x="5555" y="4849"/>
                  </a:lnTo>
                  <a:lnTo>
                    <a:pt x="5871" y="4849"/>
                  </a:lnTo>
                  <a:lnTo>
                    <a:pt x="5871" y="5585"/>
                  </a:lnTo>
                  <a:lnTo>
                    <a:pt x="0" y="5585"/>
                  </a:lnTo>
                  <a:lnTo>
                    <a:pt x="0" y="4849"/>
                  </a:lnTo>
                  <a:lnTo>
                    <a:pt x="326" y="4849"/>
                  </a:lnTo>
                  <a:lnTo>
                    <a:pt x="326" y="374"/>
                  </a:lnTo>
                  <a:lnTo>
                    <a:pt x="326" y="151"/>
                  </a:lnTo>
                  <a:lnTo>
                    <a:pt x="326" y="0"/>
                  </a:lnTo>
                  <a:lnTo>
                    <a:pt x="5555" y="0"/>
                  </a:lnTo>
                  <a:lnTo>
                    <a:pt x="5555" y="151"/>
                  </a:lnTo>
                  <a:close/>
                  <a:moveTo>
                    <a:pt x="2409" y="2135"/>
                  </a:moveTo>
                  <a:lnTo>
                    <a:pt x="2409" y="3385"/>
                  </a:lnTo>
                  <a:lnTo>
                    <a:pt x="5107" y="3385"/>
                  </a:lnTo>
                  <a:lnTo>
                    <a:pt x="5107" y="2135"/>
                  </a:lnTo>
                  <a:lnTo>
                    <a:pt x="2409" y="2135"/>
                  </a:lnTo>
                  <a:close/>
                  <a:moveTo>
                    <a:pt x="2409" y="3609"/>
                  </a:moveTo>
                  <a:lnTo>
                    <a:pt x="2409" y="4849"/>
                  </a:lnTo>
                  <a:lnTo>
                    <a:pt x="5107" y="4849"/>
                  </a:lnTo>
                  <a:lnTo>
                    <a:pt x="5107" y="3609"/>
                  </a:lnTo>
                  <a:lnTo>
                    <a:pt x="2409" y="360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44260" y="3613576"/>
            <a:ext cx="1467095" cy="806531"/>
            <a:chOff x="965872" y="3520783"/>
            <a:chExt cx="1467095" cy="806531"/>
          </a:xfrm>
        </p:grpSpPr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1642194" y="3636954"/>
              <a:ext cx="790773" cy="535383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KSO_Shape"/>
            <p:cNvSpPr>
              <a:spLocks/>
            </p:cNvSpPr>
            <p:nvPr/>
          </p:nvSpPr>
          <p:spPr bwMode="auto">
            <a:xfrm>
              <a:off x="965872" y="3520783"/>
              <a:ext cx="809927" cy="806531"/>
            </a:xfrm>
            <a:custGeom>
              <a:avLst/>
              <a:gdLst>
                <a:gd name="T0" fmla="*/ 775128 w 4081"/>
                <a:gd name="T1" fmla="*/ 756739 h 2501"/>
                <a:gd name="T2" fmla="*/ 1800397 w 4081"/>
                <a:gd name="T3" fmla="*/ 679476 h 2501"/>
                <a:gd name="T4" fmla="*/ 138967 w 4081"/>
                <a:gd name="T5" fmla="*/ 1104203 h 2501"/>
                <a:gd name="T6" fmla="*/ 0 w 4081"/>
                <a:gd name="T7" fmla="*/ 637091 h 2501"/>
                <a:gd name="T8" fmla="*/ 348962 w 4081"/>
                <a:gd name="T9" fmla="*/ 182341 h 2501"/>
                <a:gd name="T10" fmla="*/ 104997 w 4081"/>
                <a:gd name="T11" fmla="*/ 212805 h 2501"/>
                <a:gd name="T12" fmla="*/ 104997 w 4081"/>
                <a:gd name="T13" fmla="*/ 388966 h 2501"/>
                <a:gd name="T14" fmla="*/ 1212764 w 4081"/>
                <a:gd name="T15" fmla="*/ 724068 h 2501"/>
                <a:gd name="T16" fmla="*/ 1640254 w 4081"/>
                <a:gd name="T17" fmla="*/ 611484 h 2501"/>
                <a:gd name="T18" fmla="*/ 1718340 w 4081"/>
                <a:gd name="T19" fmla="*/ 248126 h 2501"/>
                <a:gd name="T20" fmla="*/ 1539227 w 4081"/>
                <a:gd name="T21" fmla="*/ 198677 h 2501"/>
                <a:gd name="T22" fmla="*/ 1352614 w 4081"/>
                <a:gd name="T23" fmla="*/ 284329 h 2501"/>
                <a:gd name="T24" fmla="*/ 1352614 w 4081"/>
                <a:gd name="T25" fmla="*/ 324064 h 2501"/>
                <a:gd name="T26" fmla="*/ 1352614 w 4081"/>
                <a:gd name="T27" fmla="*/ 589850 h 2501"/>
                <a:gd name="T28" fmla="*/ 779540 w 4081"/>
                <a:gd name="T29" fmla="*/ 724068 h 2501"/>
                <a:gd name="T30" fmla="*/ 779540 w 4081"/>
                <a:gd name="T31" fmla="*/ 589850 h 2501"/>
                <a:gd name="T32" fmla="*/ 348962 w 4081"/>
                <a:gd name="T33" fmla="*/ 598680 h 2501"/>
                <a:gd name="T34" fmla="*/ 392196 w 4081"/>
                <a:gd name="T35" fmla="*/ 422961 h 2501"/>
                <a:gd name="T36" fmla="*/ 636161 w 4081"/>
                <a:gd name="T37" fmla="*/ 422961 h 2501"/>
                <a:gd name="T38" fmla="*/ 1007622 w 4081"/>
                <a:gd name="T39" fmla="*/ 460048 h 2501"/>
                <a:gd name="T40" fmla="*/ 1053062 w 4081"/>
                <a:gd name="T41" fmla="*/ 722743 h 2501"/>
                <a:gd name="T42" fmla="*/ 1236146 w 4081"/>
                <a:gd name="T43" fmla="*/ 529806 h 2501"/>
                <a:gd name="T44" fmla="*/ 532487 w 4081"/>
                <a:gd name="T45" fmla="*/ 13245 h 2501"/>
                <a:gd name="T46" fmla="*/ 468518 w 4081"/>
                <a:gd name="T47" fmla="*/ 85652 h 2501"/>
                <a:gd name="T48" fmla="*/ 498517 w 4081"/>
                <a:gd name="T49" fmla="*/ 134659 h 2501"/>
                <a:gd name="T50" fmla="*/ 781746 w 4081"/>
                <a:gd name="T51" fmla="*/ 192055 h 2501"/>
                <a:gd name="T52" fmla="*/ 713806 w 4081"/>
                <a:gd name="T53" fmla="*/ 161591 h 2501"/>
                <a:gd name="T54" fmla="*/ 843950 w 4081"/>
                <a:gd name="T55" fmla="*/ 276823 h 2501"/>
                <a:gd name="T56" fmla="*/ 984682 w 4081"/>
                <a:gd name="T57" fmla="*/ 281680 h 2501"/>
                <a:gd name="T58" fmla="*/ 984682 w 4081"/>
                <a:gd name="T59" fmla="*/ 281680 h 2501"/>
                <a:gd name="T60" fmla="*/ 1007622 w 4081"/>
                <a:gd name="T61" fmla="*/ 386758 h 2501"/>
                <a:gd name="T62" fmla="*/ 917183 w 4081"/>
                <a:gd name="T63" fmla="*/ 269318 h 2501"/>
                <a:gd name="T64" fmla="*/ 768511 w 4081"/>
                <a:gd name="T65" fmla="*/ 233556 h 2501"/>
                <a:gd name="T66" fmla="*/ 768511 w 4081"/>
                <a:gd name="T67" fmla="*/ 233556 h 2501"/>
                <a:gd name="T68" fmla="*/ 687336 w 4081"/>
                <a:gd name="T69" fmla="*/ 181900 h 2501"/>
                <a:gd name="T70" fmla="*/ 608809 w 4081"/>
                <a:gd name="T71" fmla="*/ 115233 h 2501"/>
                <a:gd name="T72" fmla="*/ 605720 w 4081"/>
                <a:gd name="T73" fmla="*/ 129802 h 2501"/>
                <a:gd name="T74" fmla="*/ 536016 w 4081"/>
                <a:gd name="T75" fmla="*/ 85210 h 2501"/>
                <a:gd name="T76" fmla="*/ 1611137 w 4081"/>
                <a:gd name="T77" fmla="*/ 284329 h 2501"/>
                <a:gd name="T78" fmla="*/ 1611137 w 4081"/>
                <a:gd name="T79" fmla="*/ 324064 h 2501"/>
                <a:gd name="T80" fmla="*/ 1587755 w 4081"/>
                <a:gd name="T81" fmla="*/ 284329 h 2501"/>
                <a:gd name="T82" fmla="*/ 1520257 w 4081"/>
                <a:gd name="T83" fmla="*/ 284329 h 2501"/>
                <a:gd name="T84" fmla="*/ 1496875 w 4081"/>
                <a:gd name="T85" fmla="*/ 324064 h 2501"/>
                <a:gd name="T86" fmla="*/ 798069 w 4081"/>
                <a:gd name="T87" fmla="*/ 847247 h 2501"/>
                <a:gd name="T88" fmla="*/ 860714 w 4081"/>
                <a:gd name="T89" fmla="*/ 847247 h 2501"/>
                <a:gd name="T90" fmla="*/ 1216294 w 4081"/>
                <a:gd name="T91" fmla="*/ 887424 h 2501"/>
                <a:gd name="T92" fmla="*/ 1216294 w 4081"/>
                <a:gd name="T93" fmla="*/ 847247 h 2501"/>
                <a:gd name="T94" fmla="*/ 1384378 w 4081"/>
                <a:gd name="T95" fmla="*/ 887424 h 2501"/>
                <a:gd name="T96" fmla="*/ 1112179 w 4081"/>
                <a:gd name="T97" fmla="*/ 847247 h 2501"/>
                <a:gd name="T98" fmla="*/ 1174824 w 4081"/>
                <a:gd name="T99" fmla="*/ 847247 h 2501"/>
                <a:gd name="T100" fmla="*/ 1006740 w 4081"/>
                <a:gd name="T101" fmla="*/ 887424 h 2501"/>
                <a:gd name="T102" fmla="*/ 1006740 w 4081"/>
                <a:gd name="T103" fmla="*/ 847247 h 2501"/>
                <a:gd name="T104" fmla="*/ 966153 w 4081"/>
                <a:gd name="T105" fmla="*/ 887424 h 25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81" h="2501">
                  <a:moveTo>
                    <a:pt x="0" y="1443"/>
                  </a:moveTo>
                  <a:cubicBezTo>
                    <a:pt x="1453" y="1447"/>
                    <a:pt x="1453" y="1447"/>
                    <a:pt x="1453" y="1447"/>
                  </a:cubicBezTo>
                  <a:cubicBezTo>
                    <a:pt x="1757" y="1714"/>
                    <a:pt x="1757" y="1714"/>
                    <a:pt x="1757" y="1714"/>
                  </a:cubicBezTo>
                  <a:cubicBezTo>
                    <a:pt x="3295" y="1726"/>
                    <a:pt x="3295" y="1726"/>
                    <a:pt x="3295" y="1726"/>
                  </a:cubicBezTo>
                  <a:cubicBezTo>
                    <a:pt x="3546" y="1534"/>
                    <a:pt x="3546" y="1534"/>
                    <a:pt x="3546" y="1534"/>
                  </a:cubicBezTo>
                  <a:cubicBezTo>
                    <a:pt x="4081" y="1539"/>
                    <a:pt x="4081" y="1539"/>
                    <a:pt x="4081" y="1539"/>
                  </a:cubicBezTo>
                  <a:cubicBezTo>
                    <a:pt x="3861" y="2238"/>
                    <a:pt x="3861" y="2238"/>
                    <a:pt x="3861" y="2238"/>
                  </a:cubicBezTo>
                  <a:cubicBezTo>
                    <a:pt x="3861" y="2501"/>
                    <a:pt x="3861" y="2501"/>
                    <a:pt x="3861" y="2501"/>
                  </a:cubicBezTo>
                  <a:cubicBezTo>
                    <a:pt x="315" y="2501"/>
                    <a:pt x="315" y="2501"/>
                    <a:pt x="315" y="2501"/>
                  </a:cubicBezTo>
                  <a:cubicBezTo>
                    <a:pt x="278" y="2344"/>
                    <a:pt x="278" y="2344"/>
                    <a:pt x="278" y="2344"/>
                  </a:cubicBezTo>
                  <a:cubicBezTo>
                    <a:pt x="529" y="2238"/>
                    <a:pt x="529" y="2238"/>
                    <a:pt x="529" y="2238"/>
                  </a:cubicBezTo>
                  <a:cubicBezTo>
                    <a:pt x="0" y="1443"/>
                    <a:pt x="0" y="1443"/>
                    <a:pt x="0" y="1443"/>
                  </a:cubicBezTo>
                  <a:close/>
                  <a:moveTo>
                    <a:pt x="238" y="14"/>
                  </a:moveTo>
                  <a:cubicBezTo>
                    <a:pt x="791" y="14"/>
                    <a:pt x="791" y="14"/>
                    <a:pt x="791" y="14"/>
                  </a:cubicBezTo>
                  <a:cubicBezTo>
                    <a:pt x="791" y="413"/>
                    <a:pt x="791" y="413"/>
                    <a:pt x="791" y="413"/>
                  </a:cubicBezTo>
                  <a:cubicBezTo>
                    <a:pt x="238" y="413"/>
                    <a:pt x="238" y="413"/>
                    <a:pt x="238" y="413"/>
                  </a:cubicBezTo>
                  <a:cubicBezTo>
                    <a:pt x="238" y="14"/>
                    <a:pt x="238" y="14"/>
                    <a:pt x="238" y="14"/>
                  </a:cubicBezTo>
                  <a:close/>
                  <a:moveTo>
                    <a:pt x="238" y="482"/>
                  </a:moveTo>
                  <a:cubicBezTo>
                    <a:pt x="791" y="482"/>
                    <a:pt x="791" y="482"/>
                    <a:pt x="791" y="482"/>
                  </a:cubicBezTo>
                  <a:cubicBezTo>
                    <a:pt x="791" y="881"/>
                    <a:pt x="791" y="881"/>
                    <a:pt x="791" y="881"/>
                  </a:cubicBezTo>
                  <a:cubicBezTo>
                    <a:pt x="238" y="881"/>
                    <a:pt x="238" y="881"/>
                    <a:pt x="238" y="881"/>
                  </a:cubicBezTo>
                  <a:cubicBezTo>
                    <a:pt x="238" y="482"/>
                    <a:pt x="238" y="482"/>
                    <a:pt x="238" y="482"/>
                  </a:cubicBezTo>
                  <a:close/>
                  <a:moveTo>
                    <a:pt x="2749" y="1336"/>
                  </a:moveTo>
                  <a:cubicBezTo>
                    <a:pt x="2749" y="1640"/>
                    <a:pt x="2749" y="1640"/>
                    <a:pt x="2749" y="1640"/>
                  </a:cubicBezTo>
                  <a:cubicBezTo>
                    <a:pt x="3252" y="1634"/>
                    <a:pt x="3252" y="1634"/>
                    <a:pt x="3252" y="1634"/>
                  </a:cubicBezTo>
                  <a:cubicBezTo>
                    <a:pt x="3503" y="1383"/>
                    <a:pt x="3503" y="1383"/>
                    <a:pt x="3503" y="1383"/>
                  </a:cubicBezTo>
                  <a:cubicBezTo>
                    <a:pt x="3718" y="1385"/>
                    <a:pt x="3718" y="1385"/>
                    <a:pt x="3718" y="1385"/>
                  </a:cubicBezTo>
                  <a:cubicBezTo>
                    <a:pt x="3718" y="934"/>
                    <a:pt x="3718" y="934"/>
                    <a:pt x="3718" y="934"/>
                  </a:cubicBezTo>
                  <a:cubicBezTo>
                    <a:pt x="3895" y="934"/>
                    <a:pt x="3895" y="934"/>
                    <a:pt x="3895" y="934"/>
                  </a:cubicBezTo>
                  <a:cubicBezTo>
                    <a:pt x="3895" y="562"/>
                    <a:pt x="3895" y="562"/>
                    <a:pt x="3895" y="562"/>
                  </a:cubicBezTo>
                  <a:cubicBezTo>
                    <a:pt x="3718" y="562"/>
                    <a:pt x="3718" y="562"/>
                    <a:pt x="3718" y="562"/>
                  </a:cubicBezTo>
                  <a:cubicBezTo>
                    <a:pt x="3489" y="562"/>
                    <a:pt x="3489" y="562"/>
                    <a:pt x="3489" y="562"/>
                  </a:cubicBezTo>
                  <a:cubicBezTo>
                    <a:pt x="3489" y="450"/>
                    <a:pt x="3489" y="450"/>
                    <a:pt x="3489" y="450"/>
                  </a:cubicBezTo>
                  <a:cubicBezTo>
                    <a:pt x="3066" y="279"/>
                    <a:pt x="3066" y="279"/>
                    <a:pt x="3066" y="279"/>
                  </a:cubicBezTo>
                  <a:cubicBezTo>
                    <a:pt x="3066" y="562"/>
                    <a:pt x="3066" y="562"/>
                    <a:pt x="3066" y="562"/>
                  </a:cubicBezTo>
                  <a:cubicBezTo>
                    <a:pt x="3066" y="644"/>
                    <a:pt x="3066" y="644"/>
                    <a:pt x="3066" y="644"/>
                  </a:cubicBezTo>
                  <a:cubicBezTo>
                    <a:pt x="3187" y="644"/>
                    <a:pt x="3187" y="644"/>
                    <a:pt x="3187" y="644"/>
                  </a:cubicBezTo>
                  <a:cubicBezTo>
                    <a:pt x="3187" y="734"/>
                    <a:pt x="3187" y="734"/>
                    <a:pt x="3187" y="734"/>
                  </a:cubicBezTo>
                  <a:cubicBezTo>
                    <a:pt x="3066" y="734"/>
                    <a:pt x="3066" y="734"/>
                    <a:pt x="3066" y="734"/>
                  </a:cubicBezTo>
                  <a:cubicBezTo>
                    <a:pt x="3066" y="777"/>
                    <a:pt x="3066" y="777"/>
                    <a:pt x="3066" y="777"/>
                  </a:cubicBezTo>
                  <a:cubicBezTo>
                    <a:pt x="3066" y="934"/>
                    <a:pt x="3066" y="934"/>
                    <a:pt x="3066" y="934"/>
                  </a:cubicBezTo>
                  <a:cubicBezTo>
                    <a:pt x="3066" y="1336"/>
                    <a:pt x="3066" y="1336"/>
                    <a:pt x="3066" y="1336"/>
                  </a:cubicBezTo>
                  <a:cubicBezTo>
                    <a:pt x="2749" y="1336"/>
                    <a:pt x="2749" y="1336"/>
                    <a:pt x="2749" y="1336"/>
                  </a:cubicBezTo>
                  <a:close/>
                  <a:moveTo>
                    <a:pt x="1767" y="1336"/>
                  </a:moveTo>
                  <a:cubicBezTo>
                    <a:pt x="1767" y="1640"/>
                    <a:pt x="1767" y="1640"/>
                    <a:pt x="1767" y="1640"/>
                  </a:cubicBezTo>
                  <a:cubicBezTo>
                    <a:pt x="2204" y="1640"/>
                    <a:pt x="2204" y="1640"/>
                    <a:pt x="2204" y="1640"/>
                  </a:cubicBezTo>
                  <a:cubicBezTo>
                    <a:pt x="2204" y="1336"/>
                    <a:pt x="2204" y="1336"/>
                    <a:pt x="2204" y="1336"/>
                  </a:cubicBezTo>
                  <a:cubicBezTo>
                    <a:pt x="1767" y="1336"/>
                    <a:pt x="1767" y="1336"/>
                    <a:pt x="1767" y="1336"/>
                  </a:cubicBezTo>
                  <a:close/>
                  <a:moveTo>
                    <a:pt x="238" y="958"/>
                  </a:moveTo>
                  <a:cubicBezTo>
                    <a:pt x="791" y="958"/>
                    <a:pt x="791" y="958"/>
                    <a:pt x="791" y="958"/>
                  </a:cubicBezTo>
                  <a:cubicBezTo>
                    <a:pt x="791" y="1356"/>
                    <a:pt x="791" y="1356"/>
                    <a:pt x="791" y="1356"/>
                  </a:cubicBezTo>
                  <a:cubicBezTo>
                    <a:pt x="238" y="1356"/>
                    <a:pt x="238" y="1356"/>
                    <a:pt x="238" y="1356"/>
                  </a:cubicBezTo>
                  <a:cubicBezTo>
                    <a:pt x="238" y="958"/>
                    <a:pt x="238" y="958"/>
                    <a:pt x="238" y="958"/>
                  </a:cubicBezTo>
                  <a:close/>
                  <a:moveTo>
                    <a:pt x="889" y="958"/>
                  </a:moveTo>
                  <a:cubicBezTo>
                    <a:pt x="889" y="1356"/>
                    <a:pt x="889" y="1356"/>
                    <a:pt x="889" y="1356"/>
                  </a:cubicBezTo>
                  <a:cubicBezTo>
                    <a:pt x="1442" y="1356"/>
                    <a:pt x="1442" y="1356"/>
                    <a:pt x="1442" y="1356"/>
                  </a:cubicBezTo>
                  <a:cubicBezTo>
                    <a:pt x="1442" y="958"/>
                    <a:pt x="1442" y="958"/>
                    <a:pt x="1442" y="958"/>
                  </a:cubicBezTo>
                  <a:cubicBezTo>
                    <a:pt x="1197" y="958"/>
                    <a:pt x="1197" y="958"/>
                    <a:pt x="1197" y="958"/>
                  </a:cubicBezTo>
                  <a:cubicBezTo>
                    <a:pt x="1197" y="348"/>
                    <a:pt x="1197" y="348"/>
                    <a:pt x="1197" y="348"/>
                  </a:cubicBezTo>
                  <a:cubicBezTo>
                    <a:pt x="2284" y="1042"/>
                    <a:pt x="2284" y="1042"/>
                    <a:pt x="2284" y="1042"/>
                  </a:cubicBezTo>
                  <a:cubicBezTo>
                    <a:pt x="2284" y="1200"/>
                    <a:pt x="2284" y="1200"/>
                    <a:pt x="2284" y="1200"/>
                  </a:cubicBezTo>
                  <a:cubicBezTo>
                    <a:pt x="2387" y="1200"/>
                    <a:pt x="2387" y="1200"/>
                    <a:pt x="2387" y="1200"/>
                  </a:cubicBezTo>
                  <a:cubicBezTo>
                    <a:pt x="2387" y="1637"/>
                    <a:pt x="2387" y="1637"/>
                    <a:pt x="2387" y="1637"/>
                  </a:cubicBezTo>
                  <a:cubicBezTo>
                    <a:pt x="2615" y="1637"/>
                    <a:pt x="2615" y="1637"/>
                    <a:pt x="2615" y="1637"/>
                  </a:cubicBezTo>
                  <a:cubicBezTo>
                    <a:pt x="2615" y="1200"/>
                    <a:pt x="2615" y="1200"/>
                    <a:pt x="2615" y="1200"/>
                  </a:cubicBezTo>
                  <a:cubicBezTo>
                    <a:pt x="2802" y="1200"/>
                    <a:pt x="2802" y="1200"/>
                    <a:pt x="2802" y="1200"/>
                  </a:cubicBezTo>
                  <a:cubicBezTo>
                    <a:pt x="2802" y="659"/>
                    <a:pt x="2802" y="659"/>
                    <a:pt x="2802" y="659"/>
                  </a:cubicBezTo>
                  <a:cubicBezTo>
                    <a:pt x="2626" y="659"/>
                    <a:pt x="2626" y="659"/>
                    <a:pt x="2626" y="659"/>
                  </a:cubicBezTo>
                  <a:cubicBezTo>
                    <a:pt x="1207" y="30"/>
                    <a:pt x="1207" y="30"/>
                    <a:pt x="1207" y="30"/>
                  </a:cubicBezTo>
                  <a:cubicBezTo>
                    <a:pt x="1141" y="0"/>
                    <a:pt x="1141" y="0"/>
                    <a:pt x="1141" y="0"/>
                  </a:cubicBezTo>
                  <a:cubicBezTo>
                    <a:pt x="1113" y="68"/>
                    <a:pt x="1113" y="68"/>
                    <a:pt x="1113" y="68"/>
                  </a:cubicBezTo>
                  <a:cubicBezTo>
                    <a:pt x="1062" y="194"/>
                    <a:pt x="1062" y="194"/>
                    <a:pt x="1062" y="194"/>
                  </a:cubicBezTo>
                  <a:cubicBezTo>
                    <a:pt x="1040" y="248"/>
                    <a:pt x="1040" y="248"/>
                    <a:pt x="1040" y="248"/>
                  </a:cubicBezTo>
                  <a:cubicBezTo>
                    <a:pt x="1089" y="280"/>
                    <a:pt x="1089" y="280"/>
                    <a:pt x="1089" y="280"/>
                  </a:cubicBezTo>
                  <a:cubicBezTo>
                    <a:pt x="1130" y="305"/>
                    <a:pt x="1130" y="305"/>
                    <a:pt x="1130" y="305"/>
                  </a:cubicBezTo>
                  <a:cubicBezTo>
                    <a:pt x="1130" y="958"/>
                    <a:pt x="1130" y="958"/>
                    <a:pt x="1130" y="958"/>
                  </a:cubicBezTo>
                  <a:cubicBezTo>
                    <a:pt x="889" y="958"/>
                    <a:pt x="889" y="958"/>
                    <a:pt x="889" y="958"/>
                  </a:cubicBezTo>
                  <a:close/>
                  <a:moveTo>
                    <a:pt x="1772" y="435"/>
                  </a:moveTo>
                  <a:cubicBezTo>
                    <a:pt x="1674" y="486"/>
                    <a:pt x="1674" y="486"/>
                    <a:pt x="1674" y="486"/>
                  </a:cubicBezTo>
                  <a:cubicBezTo>
                    <a:pt x="1646" y="468"/>
                    <a:pt x="1646" y="468"/>
                    <a:pt x="1646" y="468"/>
                  </a:cubicBezTo>
                  <a:cubicBezTo>
                    <a:pt x="1618" y="366"/>
                    <a:pt x="1618" y="366"/>
                    <a:pt x="1618" y="366"/>
                  </a:cubicBezTo>
                  <a:cubicBezTo>
                    <a:pt x="1772" y="435"/>
                    <a:pt x="1772" y="435"/>
                    <a:pt x="1772" y="435"/>
                  </a:cubicBezTo>
                  <a:close/>
                  <a:moveTo>
                    <a:pt x="2038" y="552"/>
                  </a:moveTo>
                  <a:cubicBezTo>
                    <a:pt x="1913" y="627"/>
                    <a:pt x="1913" y="627"/>
                    <a:pt x="1913" y="627"/>
                  </a:cubicBezTo>
                  <a:cubicBezTo>
                    <a:pt x="1910" y="496"/>
                    <a:pt x="1910" y="496"/>
                    <a:pt x="1910" y="496"/>
                  </a:cubicBezTo>
                  <a:cubicBezTo>
                    <a:pt x="2038" y="552"/>
                    <a:pt x="2038" y="552"/>
                    <a:pt x="2038" y="552"/>
                  </a:cubicBezTo>
                  <a:close/>
                  <a:moveTo>
                    <a:pt x="2232" y="638"/>
                  </a:moveTo>
                  <a:cubicBezTo>
                    <a:pt x="2154" y="711"/>
                    <a:pt x="2154" y="711"/>
                    <a:pt x="2154" y="711"/>
                  </a:cubicBezTo>
                  <a:cubicBezTo>
                    <a:pt x="2148" y="601"/>
                    <a:pt x="2148" y="601"/>
                    <a:pt x="2148" y="601"/>
                  </a:cubicBezTo>
                  <a:cubicBezTo>
                    <a:pt x="2232" y="638"/>
                    <a:pt x="2232" y="638"/>
                    <a:pt x="2232" y="638"/>
                  </a:cubicBezTo>
                  <a:close/>
                  <a:moveTo>
                    <a:pt x="2163" y="798"/>
                  </a:moveTo>
                  <a:cubicBezTo>
                    <a:pt x="2284" y="686"/>
                    <a:pt x="2284" y="686"/>
                    <a:pt x="2284" y="686"/>
                  </a:cubicBezTo>
                  <a:cubicBezTo>
                    <a:pt x="2284" y="876"/>
                    <a:pt x="2284" y="876"/>
                    <a:pt x="2284" y="876"/>
                  </a:cubicBezTo>
                  <a:cubicBezTo>
                    <a:pt x="2163" y="798"/>
                    <a:pt x="2163" y="798"/>
                    <a:pt x="2163" y="798"/>
                  </a:cubicBezTo>
                  <a:close/>
                  <a:moveTo>
                    <a:pt x="1969" y="675"/>
                  </a:moveTo>
                  <a:cubicBezTo>
                    <a:pt x="2079" y="610"/>
                    <a:pt x="2079" y="610"/>
                    <a:pt x="2079" y="610"/>
                  </a:cubicBezTo>
                  <a:cubicBezTo>
                    <a:pt x="2085" y="749"/>
                    <a:pt x="2085" y="749"/>
                    <a:pt x="2085" y="749"/>
                  </a:cubicBezTo>
                  <a:cubicBezTo>
                    <a:pt x="1969" y="675"/>
                    <a:pt x="1969" y="675"/>
                    <a:pt x="1969" y="675"/>
                  </a:cubicBezTo>
                  <a:close/>
                  <a:moveTo>
                    <a:pt x="1742" y="529"/>
                  </a:moveTo>
                  <a:cubicBezTo>
                    <a:pt x="1839" y="479"/>
                    <a:pt x="1839" y="479"/>
                    <a:pt x="1839" y="479"/>
                  </a:cubicBezTo>
                  <a:cubicBezTo>
                    <a:pt x="1842" y="593"/>
                    <a:pt x="1842" y="593"/>
                    <a:pt x="1842" y="593"/>
                  </a:cubicBezTo>
                  <a:cubicBezTo>
                    <a:pt x="1742" y="529"/>
                    <a:pt x="1742" y="529"/>
                    <a:pt x="1742" y="529"/>
                  </a:cubicBezTo>
                  <a:close/>
                  <a:moveTo>
                    <a:pt x="1508" y="380"/>
                  </a:moveTo>
                  <a:cubicBezTo>
                    <a:pt x="1542" y="356"/>
                    <a:pt x="1542" y="356"/>
                    <a:pt x="1542" y="356"/>
                  </a:cubicBezTo>
                  <a:cubicBezTo>
                    <a:pt x="1558" y="412"/>
                    <a:pt x="1558" y="412"/>
                    <a:pt x="1558" y="412"/>
                  </a:cubicBezTo>
                  <a:cubicBezTo>
                    <a:pt x="1508" y="380"/>
                    <a:pt x="1508" y="380"/>
                    <a:pt x="1508" y="380"/>
                  </a:cubicBezTo>
                  <a:close/>
                  <a:moveTo>
                    <a:pt x="1373" y="294"/>
                  </a:moveTo>
                  <a:cubicBezTo>
                    <a:pt x="1376" y="282"/>
                    <a:pt x="1378" y="271"/>
                    <a:pt x="1380" y="261"/>
                  </a:cubicBezTo>
                  <a:cubicBezTo>
                    <a:pt x="1488" y="309"/>
                    <a:pt x="1488" y="309"/>
                    <a:pt x="1488" y="309"/>
                  </a:cubicBezTo>
                  <a:cubicBezTo>
                    <a:pt x="1474" y="318"/>
                    <a:pt x="1459" y="329"/>
                    <a:pt x="1445" y="340"/>
                  </a:cubicBezTo>
                  <a:cubicBezTo>
                    <a:pt x="1373" y="294"/>
                    <a:pt x="1373" y="294"/>
                    <a:pt x="1373" y="294"/>
                  </a:cubicBezTo>
                  <a:close/>
                  <a:moveTo>
                    <a:pt x="1327" y="237"/>
                  </a:moveTo>
                  <a:cubicBezTo>
                    <a:pt x="1329" y="246"/>
                    <a:pt x="1331" y="257"/>
                    <a:pt x="1333" y="269"/>
                  </a:cubicBezTo>
                  <a:cubicBezTo>
                    <a:pt x="1215" y="193"/>
                    <a:pt x="1215" y="193"/>
                    <a:pt x="1215" y="193"/>
                  </a:cubicBezTo>
                  <a:cubicBezTo>
                    <a:pt x="1216" y="188"/>
                    <a:pt x="1216" y="188"/>
                    <a:pt x="1216" y="188"/>
                  </a:cubicBezTo>
                  <a:cubicBezTo>
                    <a:pt x="1327" y="237"/>
                    <a:pt x="1327" y="237"/>
                    <a:pt x="1327" y="237"/>
                  </a:cubicBezTo>
                  <a:close/>
                  <a:moveTo>
                    <a:pt x="3652" y="644"/>
                  </a:moveTo>
                  <a:cubicBezTo>
                    <a:pt x="3805" y="644"/>
                    <a:pt x="3805" y="644"/>
                    <a:pt x="3805" y="644"/>
                  </a:cubicBezTo>
                  <a:cubicBezTo>
                    <a:pt x="3805" y="734"/>
                    <a:pt x="3805" y="734"/>
                    <a:pt x="3805" y="734"/>
                  </a:cubicBezTo>
                  <a:cubicBezTo>
                    <a:pt x="3652" y="734"/>
                    <a:pt x="3652" y="734"/>
                    <a:pt x="3652" y="734"/>
                  </a:cubicBezTo>
                  <a:cubicBezTo>
                    <a:pt x="3652" y="644"/>
                    <a:pt x="3652" y="644"/>
                    <a:pt x="3652" y="644"/>
                  </a:cubicBezTo>
                  <a:close/>
                  <a:moveTo>
                    <a:pt x="3446" y="644"/>
                  </a:moveTo>
                  <a:cubicBezTo>
                    <a:pt x="3599" y="644"/>
                    <a:pt x="3599" y="644"/>
                    <a:pt x="3599" y="644"/>
                  </a:cubicBezTo>
                  <a:cubicBezTo>
                    <a:pt x="3599" y="734"/>
                    <a:pt x="3599" y="734"/>
                    <a:pt x="3599" y="734"/>
                  </a:cubicBezTo>
                  <a:cubicBezTo>
                    <a:pt x="3446" y="734"/>
                    <a:pt x="3446" y="734"/>
                    <a:pt x="3446" y="734"/>
                  </a:cubicBezTo>
                  <a:cubicBezTo>
                    <a:pt x="3446" y="644"/>
                    <a:pt x="3446" y="644"/>
                    <a:pt x="3446" y="644"/>
                  </a:cubicBezTo>
                  <a:close/>
                  <a:moveTo>
                    <a:pt x="3240" y="644"/>
                  </a:moveTo>
                  <a:cubicBezTo>
                    <a:pt x="3393" y="644"/>
                    <a:pt x="3393" y="644"/>
                    <a:pt x="3393" y="644"/>
                  </a:cubicBezTo>
                  <a:cubicBezTo>
                    <a:pt x="3393" y="734"/>
                    <a:pt x="3393" y="734"/>
                    <a:pt x="3393" y="734"/>
                  </a:cubicBezTo>
                  <a:cubicBezTo>
                    <a:pt x="3240" y="734"/>
                    <a:pt x="3240" y="734"/>
                    <a:pt x="3240" y="734"/>
                  </a:cubicBezTo>
                  <a:cubicBezTo>
                    <a:pt x="3240" y="644"/>
                    <a:pt x="3240" y="644"/>
                    <a:pt x="3240" y="644"/>
                  </a:cubicBezTo>
                  <a:close/>
                  <a:moveTo>
                    <a:pt x="1809" y="1919"/>
                  </a:moveTo>
                  <a:cubicBezTo>
                    <a:pt x="1809" y="2010"/>
                    <a:pt x="1809" y="2010"/>
                    <a:pt x="1809" y="2010"/>
                  </a:cubicBezTo>
                  <a:cubicBezTo>
                    <a:pt x="1951" y="2010"/>
                    <a:pt x="1951" y="2010"/>
                    <a:pt x="1951" y="2010"/>
                  </a:cubicBezTo>
                  <a:cubicBezTo>
                    <a:pt x="1951" y="1919"/>
                    <a:pt x="1951" y="1919"/>
                    <a:pt x="1951" y="1919"/>
                  </a:cubicBezTo>
                  <a:cubicBezTo>
                    <a:pt x="1809" y="1919"/>
                    <a:pt x="1809" y="1919"/>
                    <a:pt x="1809" y="1919"/>
                  </a:cubicBezTo>
                  <a:close/>
                  <a:moveTo>
                    <a:pt x="2757" y="1919"/>
                  </a:moveTo>
                  <a:cubicBezTo>
                    <a:pt x="2757" y="2010"/>
                    <a:pt x="2757" y="2010"/>
                    <a:pt x="2757" y="2010"/>
                  </a:cubicBezTo>
                  <a:cubicBezTo>
                    <a:pt x="2899" y="2010"/>
                    <a:pt x="2899" y="2010"/>
                    <a:pt x="2899" y="2010"/>
                  </a:cubicBezTo>
                  <a:cubicBezTo>
                    <a:pt x="2899" y="1919"/>
                    <a:pt x="2899" y="1919"/>
                    <a:pt x="2899" y="1919"/>
                  </a:cubicBezTo>
                  <a:cubicBezTo>
                    <a:pt x="2757" y="1919"/>
                    <a:pt x="2757" y="1919"/>
                    <a:pt x="2757" y="1919"/>
                  </a:cubicBezTo>
                  <a:close/>
                  <a:moveTo>
                    <a:pt x="2995" y="1919"/>
                  </a:moveTo>
                  <a:cubicBezTo>
                    <a:pt x="2995" y="2010"/>
                    <a:pt x="2995" y="2010"/>
                    <a:pt x="2995" y="2010"/>
                  </a:cubicBezTo>
                  <a:cubicBezTo>
                    <a:pt x="3138" y="2010"/>
                    <a:pt x="3138" y="2010"/>
                    <a:pt x="3138" y="2010"/>
                  </a:cubicBezTo>
                  <a:cubicBezTo>
                    <a:pt x="3138" y="1919"/>
                    <a:pt x="3138" y="1919"/>
                    <a:pt x="3138" y="1919"/>
                  </a:cubicBezTo>
                  <a:cubicBezTo>
                    <a:pt x="2995" y="1919"/>
                    <a:pt x="2995" y="1919"/>
                    <a:pt x="2995" y="1919"/>
                  </a:cubicBezTo>
                  <a:close/>
                  <a:moveTo>
                    <a:pt x="2521" y="1919"/>
                  </a:moveTo>
                  <a:cubicBezTo>
                    <a:pt x="2521" y="2010"/>
                    <a:pt x="2521" y="2010"/>
                    <a:pt x="2521" y="2010"/>
                  </a:cubicBezTo>
                  <a:cubicBezTo>
                    <a:pt x="2663" y="2010"/>
                    <a:pt x="2663" y="2010"/>
                    <a:pt x="2663" y="2010"/>
                  </a:cubicBezTo>
                  <a:cubicBezTo>
                    <a:pt x="2663" y="1919"/>
                    <a:pt x="2663" y="1919"/>
                    <a:pt x="2663" y="1919"/>
                  </a:cubicBezTo>
                  <a:cubicBezTo>
                    <a:pt x="2521" y="1919"/>
                    <a:pt x="2521" y="1919"/>
                    <a:pt x="2521" y="1919"/>
                  </a:cubicBezTo>
                  <a:close/>
                  <a:moveTo>
                    <a:pt x="2282" y="1919"/>
                  </a:moveTo>
                  <a:cubicBezTo>
                    <a:pt x="2282" y="2010"/>
                    <a:pt x="2282" y="2010"/>
                    <a:pt x="2282" y="2010"/>
                  </a:cubicBezTo>
                  <a:cubicBezTo>
                    <a:pt x="2425" y="2010"/>
                    <a:pt x="2425" y="2010"/>
                    <a:pt x="2425" y="2010"/>
                  </a:cubicBezTo>
                  <a:cubicBezTo>
                    <a:pt x="2425" y="1919"/>
                    <a:pt x="2425" y="1919"/>
                    <a:pt x="2425" y="1919"/>
                  </a:cubicBezTo>
                  <a:cubicBezTo>
                    <a:pt x="2282" y="1919"/>
                    <a:pt x="2282" y="1919"/>
                    <a:pt x="2282" y="1919"/>
                  </a:cubicBezTo>
                  <a:close/>
                  <a:moveTo>
                    <a:pt x="2048" y="1919"/>
                  </a:moveTo>
                  <a:cubicBezTo>
                    <a:pt x="2048" y="2010"/>
                    <a:pt x="2048" y="2010"/>
                    <a:pt x="2048" y="2010"/>
                  </a:cubicBezTo>
                  <a:cubicBezTo>
                    <a:pt x="2190" y="2010"/>
                    <a:pt x="2190" y="2010"/>
                    <a:pt x="2190" y="2010"/>
                  </a:cubicBezTo>
                  <a:cubicBezTo>
                    <a:pt x="2190" y="1919"/>
                    <a:pt x="2190" y="1919"/>
                    <a:pt x="2190" y="1919"/>
                  </a:cubicBezTo>
                  <a:lnTo>
                    <a:pt x="2048" y="191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27635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51EC-2DBF-4796-BC93-A9F1CAA30ED6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28</a:t>
            </a:fld>
            <a:endParaRPr lang="zh-CN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1447" y="3897215"/>
            <a:ext cx="4289025" cy="25693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KSO_FD"/>
          <p:cNvSpPr txBox="1">
            <a:spLocks/>
          </p:cNvSpPr>
          <p:nvPr/>
        </p:nvSpPr>
        <p:spPr>
          <a:xfrm>
            <a:off x="235132" y="6448252"/>
            <a:ext cx="106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BC2B95-A959-4772-AECD-C3E624797BE7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7" name="KSO_FN"/>
          <p:cNvSpPr txBox="1">
            <a:spLocks/>
          </p:cNvSpPr>
          <p:nvPr/>
        </p:nvSpPr>
        <p:spPr>
          <a:xfrm>
            <a:off x="7920372" y="6448252"/>
            <a:ext cx="900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E187086-E71B-4394-9E62-7C748F2F1233}" type="slidenum">
              <a:rPr lang="zh-CN" altLang="en-US" smtClean="0"/>
              <a:pPr/>
              <a:t>28</a:t>
            </a:fld>
            <a:endParaRPr lang="zh-CN" altLang="en-US"/>
          </a:p>
        </p:txBody>
      </p:sp>
      <p:sp>
        <p:nvSpPr>
          <p:cNvPr id="10" name="KSO_CT1"/>
          <p:cNvSpPr txBox="1">
            <a:spLocks/>
          </p:cNvSpPr>
          <p:nvPr/>
        </p:nvSpPr>
        <p:spPr>
          <a:xfrm>
            <a:off x="1043608" y="1232756"/>
            <a:ext cx="7200800" cy="175608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“互联网</a:t>
            </a:r>
            <a:r>
              <a:rPr lang="en-US" altLang="zh-C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教学”：</a:t>
            </a:r>
            <a:endParaRPr lang="en-US" altLang="zh-CN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200000"/>
              </a:lnSpc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每个老师不得不面对的挑战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98" y="3897215"/>
            <a:ext cx="3581093" cy="255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6490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3CE6D-3010-46E5-A294-D3FEB8A5F18C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29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19673" y="179388"/>
            <a:ext cx="7524328" cy="700087"/>
          </a:xfrm>
        </p:spPr>
        <p:txBody>
          <a:bodyPr/>
          <a:lstStyle/>
          <a:p>
            <a:r>
              <a:rPr lang="zh-CN" altLang="en-US" sz="3500" dirty="0"/>
              <a:t>“互联网</a:t>
            </a:r>
            <a:r>
              <a:rPr lang="en-US" altLang="zh-CN" sz="3500" dirty="0"/>
              <a:t>+</a:t>
            </a:r>
            <a:r>
              <a:rPr lang="zh-CN" altLang="en-US" sz="3500" dirty="0"/>
              <a:t>教学”学习效果反馈（</a:t>
            </a:r>
            <a:r>
              <a:rPr lang="en-US" altLang="zh-CN" sz="3500" dirty="0"/>
              <a:t>1</a:t>
            </a:r>
            <a:r>
              <a:rPr lang="zh-CN" altLang="en-US" sz="3500" dirty="0"/>
              <a:t>）</a:t>
            </a:r>
          </a:p>
        </p:txBody>
      </p:sp>
      <p:sp>
        <p:nvSpPr>
          <p:cNvPr id="9" name="文本框 7"/>
          <p:cNvSpPr txBox="1"/>
          <p:nvPr/>
        </p:nvSpPr>
        <p:spPr>
          <a:xfrm>
            <a:off x="3167844" y="2688948"/>
            <a:ext cx="42124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上课轻松了，上课进度快了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学生学习态度和主动性有明显改善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学生思考的问题多了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279884" y="2425509"/>
            <a:ext cx="1415772" cy="1949831"/>
            <a:chOff x="456015" y="3219822"/>
            <a:chExt cx="924180" cy="1462373"/>
          </a:xfrm>
        </p:grpSpPr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504059" y="3219822"/>
              <a:ext cx="828092" cy="1116124"/>
            </a:xfrm>
            <a:custGeom>
              <a:avLst/>
              <a:gdLst>
                <a:gd name="T0" fmla="*/ 1292466 w 1766888"/>
                <a:gd name="T1" fmla="*/ 1151792 h 2276475"/>
                <a:gd name="T2" fmla="*/ 1414974 w 1766888"/>
                <a:gd name="T3" fmla="*/ 1225730 h 2276475"/>
                <a:gd name="T4" fmla="*/ 1476893 w 1766888"/>
                <a:gd name="T5" fmla="*/ 1355254 h 2276475"/>
                <a:gd name="T6" fmla="*/ 1467326 w 1766888"/>
                <a:gd name="T7" fmla="*/ 1751008 h 2276475"/>
                <a:gd name="T8" fmla="*/ 1407533 w 1766888"/>
                <a:gd name="T9" fmla="*/ 1803934 h 2276475"/>
                <a:gd name="T10" fmla="*/ 1219918 w 1766888"/>
                <a:gd name="T11" fmla="*/ 1867233 h 2276475"/>
                <a:gd name="T12" fmla="*/ 903948 w 1766888"/>
                <a:gd name="T13" fmla="*/ 1905000 h 2276475"/>
                <a:gd name="T14" fmla="*/ 967726 w 1766888"/>
                <a:gd name="T15" fmla="*/ 1656591 h 2276475"/>
                <a:gd name="T16" fmla="*/ 1003602 w 1766888"/>
                <a:gd name="T17" fmla="*/ 1348339 h 2276475"/>
                <a:gd name="T18" fmla="*/ 477984 w 1766888"/>
                <a:gd name="T19" fmla="*/ 1374851 h 2276475"/>
                <a:gd name="T20" fmla="*/ 516287 w 1766888"/>
                <a:gd name="T21" fmla="*/ 1679009 h 2276475"/>
                <a:gd name="T22" fmla="*/ 547408 w 1766888"/>
                <a:gd name="T23" fmla="*/ 1902076 h 2276475"/>
                <a:gd name="T24" fmla="*/ 237796 w 1766888"/>
                <a:gd name="T25" fmla="*/ 1860334 h 2276475"/>
                <a:gd name="T26" fmla="*/ 65965 w 1766888"/>
                <a:gd name="T27" fmla="*/ 1798386 h 2276475"/>
                <a:gd name="T28" fmla="*/ 9310 w 1766888"/>
                <a:gd name="T29" fmla="*/ 1745211 h 2276475"/>
                <a:gd name="T30" fmla="*/ 4788 w 1766888"/>
                <a:gd name="T31" fmla="*/ 1343212 h 2276475"/>
                <a:gd name="T32" fmla="*/ 72881 w 1766888"/>
                <a:gd name="T33" fmla="*/ 1217188 h 2276475"/>
                <a:gd name="T34" fmla="*/ 198961 w 1766888"/>
                <a:gd name="T35" fmla="*/ 1149125 h 2276475"/>
                <a:gd name="T36" fmla="*/ 507437 w 1766888"/>
                <a:gd name="T37" fmla="*/ 357977 h 2276475"/>
                <a:gd name="T38" fmla="*/ 463817 w 1766888"/>
                <a:gd name="T39" fmla="*/ 443754 h 2276475"/>
                <a:gd name="T40" fmla="*/ 451316 w 1766888"/>
                <a:gd name="T41" fmla="*/ 602028 h 2276475"/>
                <a:gd name="T42" fmla="*/ 470998 w 1766888"/>
                <a:gd name="T43" fmla="*/ 723921 h 2276475"/>
                <a:gd name="T44" fmla="*/ 544941 w 1766888"/>
                <a:gd name="T45" fmla="*/ 876619 h 2276475"/>
                <a:gd name="T46" fmla="*/ 637237 w 1766888"/>
                <a:gd name="T47" fmla="*/ 967972 h 2276475"/>
                <a:gd name="T48" fmla="*/ 711977 w 1766888"/>
                <a:gd name="T49" fmla="*/ 999309 h 2276475"/>
                <a:gd name="T50" fmla="*/ 785919 w 1766888"/>
                <a:gd name="T51" fmla="*/ 992936 h 2276475"/>
                <a:gd name="T52" fmla="*/ 860129 w 1766888"/>
                <a:gd name="T53" fmla="*/ 949915 h 2276475"/>
                <a:gd name="T54" fmla="*/ 965989 w 1766888"/>
                <a:gd name="T55" fmla="*/ 814213 h 2276475"/>
                <a:gd name="T56" fmla="*/ 1011472 w 1766888"/>
                <a:gd name="T57" fmla="*/ 684618 h 2276475"/>
                <a:gd name="T58" fmla="*/ 1021579 w 1766888"/>
                <a:gd name="T59" fmla="*/ 552368 h 2276475"/>
                <a:gd name="T60" fmla="*/ 823423 w 1766888"/>
                <a:gd name="T61" fmla="*/ 523688 h 2276475"/>
                <a:gd name="T62" fmla="*/ 651866 w 1766888"/>
                <a:gd name="T63" fmla="*/ 465795 h 2276475"/>
                <a:gd name="T64" fmla="*/ 565155 w 1766888"/>
                <a:gd name="T65" fmla="*/ 391172 h 2276475"/>
                <a:gd name="T66" fmla="*/ 515417 w 1766888"/>
                <a:gd name="T67" fmla="*/ 357712 h 2276475"/>
                <a:gd name="T68" fmla="*/ 873960 w 1766888"/>
                <a:gd name="T69" fmla="*/ 9561 h 2276475"/>
                <a:gd name="T70" fmla="*/ 992587 w 1766888"/>
                <a:gd name="T71" fmla="*/ 51785 h 2276475"/>
                <a:gd name="T72" fmla="*/ 1081957 w 1766888"/>
                <a:gd name="T73" fmla="*/ 125876 h 2276475"/>
                <a:gd name="T74" fmla="*/ 1157230 w 1766888"/>
                <a:gd name="T75" fmla="*/ 249097 h 2276475"/>
                <a:gd name="T76" fmla="*/ 1230906 w 1766888"/>
                <a:gd name="T77" fmla="*/ 488103 h 2276475"/>
                <a:gd name="T78" fmla="*/ 1337831 w 1766888"/>
                <a:gd name="T79" fmla="*/ 751008 h 2276475"/>
                <a:gd name="T80" fmla="*/ 1364961 w 1766888"/>
                <a:gd name="T81" fmla="*/ 875823 h 2276475"/>
                <a:gd name="T82" fmla="*/ 1347938 w 1766888"/>
                <a:gd name="T83" fmla="*/ 927341 h 2276475"/>
                <a:gd name="T84" fmla="*/ 1304583 w 1766888"/>
                <a:gd name="T85" fmla="*/ 961864 h 2276475"/>
                <a:gd name="T86" fmla="*/ 1156165 w 1766888"/>
                <a:gd name="T87" fmla="*/ 978330 h 2276475"/>
                <a:gd name="T88" fmla="*/ 961733 w 1766888"/>
                <a:gd name="T89" fmla="*/ 983110 h 2276475"/>
                <a:gd name="T90" fmla="*/ 867310 w 1766888"/>
                <a:gd name="T91" fmla="*/ 1058264 h 2276475"/>
                <a:gd name="T92" fmla="*/ 768631 w 1766888"/>
                <a:gd name="T93" fmla="*/ 1094911 h 2276475"/>
                <a:gd name="T94" fmla="*/ 672612 w 1766888"/>
                <a:gd name="T95" fmla="*/ 1087741 h 2276475"/>
                <a:gd name="T96" fmla="*/ 575529 w 1766888"/>
                <a:gd name="T97" fmla="*/ 1038878 h 2276475"/>
                <a:gd name="T98" fmla="*/ 485893 w 1766888"/>
                <a:gd name="T99" fmla="*/ 954163 h 2276475"/>
                <a:gd name="T100" fmla="*/ 264863 w 1766888"/>
                <a:gd name="T101" fmla="*/ 979126 h 2276475"/>
                <a:gd name="T102" fmla="*/ 164055 w 1766888"/>
                <a:gd name="T103" fmla="*/ 948321 h 2276475"/>
                <a:gd name="T104" fmla="*/ 133202 w 1766888"/>
                <a:gd name="T105" fmla="*/ 907159 h 2276475"/>
                <a:gd name="T106" fmla="*/ 132404 w 1766888"/>
                <a:gd name="T107" fmla="*/ 813681 h 2276475"/>
                <a:gd name="T108" fmla="*/ 214592 w 1766888"/>
                <a:gd name="T109" fmla="*/ 612651 h 2276475"/>
                <a:gd name="T110" fmla="*/ 305558 w 1766888"/>
                <a:gd name="T111" fmla="*/ 333014 h 2276475"/>
                <a:gd name="T112" fmla="*/ 369925 w 1766888"/>
                <a:gd name="T113" fmla="*/ 180582 h 2276475"/>
                <a:gd name="T114" fmla="*/ 453443 w 1766888"/>
                <a:gd name="T115" fmla="*/ 83652 h 2276475"/>
                <a:gd name="T116" fmla="*/ 546537 w 1766888"/>
                <a:gd name="T117" fmla="*/ 29212 h 2276475"/>
                <a:gd name="T118" fmla="*/ 706391 w 1766888"/>
                <a:gd name="T119" fmla="*/ 265 h 227647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66888" h="2276475">
                  <a:moveTo>
                    <a:pt x="1210250" y="1347787"/>
                  </a:moveTo>
                  <a:lnTo>
                    <a:pt x="1263883" y="1351283"/>
                  </a:lnTo>
                  <a:lnTo>
                    <a:pt x="1313390" y="1354461"/>
                  </a:lnTo>
                  <a:lnTo>
                    <a:pt x="1357502" y="1357640"/>
                  </a:lnTo>
                  <a:lnTo>
                    <a:pt x="1395267" y="1360818"/>
                  </a:lnTo>
                  <a:lnTo>
                    <a:pt x="1449535" y="1364950"/>
                  </a:lnTo>
                  <a:lnTo>
                    <a:pt x="1469211" y="1366857"/>
                  </a:lnTo>
                  <a:lnTo>
                    <a:pt x="1484443" y="1367174"/>
                  </a:lnTo>
                  <a:lnTo>
                    <a:pt x="1499676" y="1368446"/>
                  </a:lnTo>
                  <a:lnTo>
                    <a:pt x="1514275" y="1370671"/>
                  </a:lnTo>
                  <a:lnTo>
                    <a:pt x="1529190" y="1373213"/>
                  </a:lnTo>
                  <a:lnTo>
                    <a:pt x="1543471" y="1376391"/>
                  </a:lnTo>
                  <a:lnTo>
                    <a:pt x="1557752" y="1380205"/>
                  </a:lnTo>
                  <a:lnTo>
                    <a:pt x="1571716" y="1384973"/>
                  </a:lnTo>
                  <a:lnTo>
                    <a:pt x="1585045" y="1390058"/>
                  </a:lnTo>
                  <a:lnTo>
                    <a:pt x="1598056" y="1396414"/>
                  </a:lnTo>
                  <a:lnTo>
                    <a:pt x="1611385" y="1403089"/>
                  </a:lnTo>
                  <a:lnTo>
                    <a:pt x="1623762" y="1410399"/>
                  </a:lnTo>
                  <a:lnTo>
                    <a:pt x="1635821" y="1418027"/>
                  </a:lnTo>
                  <a:lnTo>
                    <a:pt x="1647246" y="1426290"/>
                  </a:lnTo>
                  <a:lnTo>
                    <a:pt x="1658671" y="1435189"/>
                  </a:lnTo>
                  <a:lnTo>
                    <a:pt x="1669143" y="1444724"/>
                  </a:lnTo>
                  <a:lnTo>
                    <a:pt x="1679933" y="1454577"/>
                  </a:lnTo>
                  <a:lnTo>
                    <a:pt x="1689771" y="1464747"/>
                  </a:lnTo>
                  <a:lnTo>
                    <a:pt x="1698975" y="1475553"/>
                  </a:lnTo>
                  <a:lnTo>
                    <a:pt x="1707860" y="1486995"/>
                  </a:lnTo>
                  <a:lnTo>
                    <a:pt x="1716112" y="1498437"/>
                  </a:lnTo>
                  <a:lnTo>
                    <a:pt x="1723728" y="1510514"/>
                  </a:lnTo>
                  <a:lnTo>
                    <a:pt x="1731027" y="1522909"/>
                  </a:lnTo>
                  <a:lnTo>
                    <a:pt x="1737692" y="1535622"/>
                  </a:lnTo>
                  <a:lnTo>
                    <a:pt x="1743404" y="1548971"/>
                  </a:lnTo>
                  <a:lnTo>
                    <a:pt x="1749116" y="1562638"/>
                  </a:lnTo>
                  <a:lnTo>
                    <a:pt x="1753242" y="1576622"/>
                  </a:lnTo>
                  <a:lnTo>
                    <a:pt x="1757368" y="1590606"/>
                  </a:lnTo>
                  <a:lnTo>
                    <a:pt x="1761176" y="1605226"/>
                  </a:lnTo>
                  <a:lnTo>
                    <a:pt x="1763715" y="1619528"/>
                  </a:lnTo>
                  <a:lnTo>
                    <a:pt x="1765301" y="1634784"/>
                  </a:lnTo>
                  <a:lnTo>
                    <a:pt x="1766571" y="1650040"/>
                  </a:lnTo>
                  <a:lnTo>
                    <a:pt x="1766888" y="1665295"/>
                  </a:lnTo>
                  <a:lnTo>
                    <a:pt x="1766888" y="2042873"/>
                  </a:lnTo>
                  <a:lnTo>
                    <a:pt x="1766571" y="2049547"/>
                  </a:lnTo>
                  <a:lnTo>
                    <a:pt x="1766254" y="2055904"/>
                  </a:lnTo>
                  <a:lnTo>
                    <a:pt x="1764667" y="2062260"/>
                  </a:lnTo>
                  <a:lnTo>
                    <a:pt x="1763080" y="2068299"/>
                  </a:lnTo>
                  <a:lnTo>
                    <a:pt x="1761176" y="2074656"/>
                  </a:lnTo>
                  <a:lnTo>
                    <a:pt x="1758637" y="2080694"/>
                  </a:lnTo>
                  <a:lnTo>
                    <a:pt x="1755463" y="2086733"/>
                  </a:lnTo>
                  <a:lnTo>
                    <a:pt x="1752290" y="2092454"/>
                  </a:lnTo>
                  <a:lnTo>
                    <a:pt x="1748799" y="2098175"/>
                  </a:lnTo>
                  <a:lnTo>
                    <a:pt x="1744356" y="2104213"/>
                  </a:lnTo>
                  <a:lnTo>
                    <a:pt x="1739596" y="2109616"/>
                  </a:lnTo>
                  <a:lnTo>
                    <a:pt x="1734836" y="2115019"/>
                  </a:lnTo>
                  <a:lnTo>
                    <a:pt x="1729440" y="2120423"/>
                  </a:lnTo>
                  <a:lnTo>
                    <a:pt x="1723411" y="2125826"/>
                  </a:lnTo>
                  <a:lnTo>
                    <a:pt x="1717381" y="2131229"/>
                  </a:lnTo>
                  <a:lnTo>
                    <a:pt x="1710717" y="2136314"/>
                  </a:lnTo>
                  <a:lnTo>
                    <a:pt x="1703735" y="2141399"/>
                  </a:lnTo>
                  <a:lnTo>
                    <a:pt x="1696436" y="2146166"/>
                  </a:lnTo>
                  <a:lnTo>
                    <a:pt x="1688819" y="2150934"/>
                  </a:lnTo>
                  <a:lnTo>
                    <a:pt x="1680885" y="2155701"/>
                  </a:lnTo>
                  <a:lnTo>
                    <a:pt x="1672634" y="2160469"/>
                  </a:lnTo>
                  <a:lnTo>
                    <a:pt x="1663748" y="2164918"/>
                  </a:lnTo>
                  <a:lnTo>
                    <a:pt x="1654545" y="2169368"/>
                  </a:lnTo>
                  <a:lnTo>
                    <a:pt x="1645342" y="2173817"/>
                  </a:lnTo>
                  <a:lnTo>
                    <a:pt x="1625666" y="2182081"/>
                  </a:lnTo>
                  <a:lnTo>
                    <a:pt x="1604721" y="2190344"/>
                  </a:lnTo>
                  <a:lnTo>
                    <a:pt x="1582823" y="2198290"/>
                  </a:lnTo>
                  <a:lnTo>
                    <a:pt x="1559656" y="2205600"/>
                  </a:lnTo>
                  <a:lnTo>
                    <a:pt x="1535537" y="2212592"/>
                  </a:lnTo>
                  <a:lnTo>
                    <a:pt x="1510149" y="2218949"/>
                  </a:lnTo>
                  <a:lnTo>
                    <a:pt x="1484126" y="2225623"/>
                  </a:lnTo>
                  <a:lnTo>
                    <a:pt x="1456834" y="2231344"/>
                  </a:lnTo>
                  <a:lnTo>
                    <a:pt x="1428907" y="2237383"/>
                  </a:lnTo>
                  <a:lnTo>
                    <a:pt x="1400027" y="2242468"/>
                  </a:lnTo>
                  <a:lnTo>
                    <a:pt x="1370514" y="2247553"/>
                  </a:lnTo>
                  <a:lnTo>
                    <a:pt x="1340365" y="2252003"/>
                  </a:lnTo>
                  <a:lnTo>
                    <a:pt x="1309582" y="2256134"/>
                  </a:lnTo>
                  <a:lnTo>
                    <a:pt x="1277846" y="2259948"/>
                  </a:lnTo>
                  <a:lnTo>
                    <a:pt x="1245793" y="2263444"/>
                  </a:lnTo>
                  <a:lnTo>
                    <a:pt x="1213423" y="2266940"/>
                  </a:lnTo>
                  <a:lnTo>
                    <a:pt x="1180736" y="2269801"/>
                  </a:lnTo>
                  <a:lnTo>
                    <a:pt x="1147096" y="2272343"/>
                  </a:lnTo>
                  <a:lnTo>
                    <a:pt x="1113457" y="2274568"/>
                  </a:lnTo>
                  <a:lnTo>
                    <a:pt x="1079500" y="2276475"/>
                  </a:lnTo>
                  <a:lnTo>
                    <a:pt x="1087117" y="2255499"/>
                  </a:lnTo>
                  <a:lnTo>
                    <a:pt x="1094416" y="2233886"/>
                  </a:lnTo>
                  <a:lnTo>
                    <a:pt x="1101715" y="2211321"/>
                  </a:lnTo>
                  <a:lnTo>
                    <a:pt x="1108697" y="2188119"/>
                  </a:lnTo>
                  <a:lnTo>
                    <a:pt x="1115044" y="2164283"/>
                  </a:lnTo>
                  <a:lnTo>
                    <a:pt x="1121708" y="2139810"/>
                  </a:lnTo>
                  <a:lnTo>
                    <a:pt x="1127738" y="2114702"/>
                  </a:lnTo>
                  <a:lnTo>
                    <a:pt x="1133768" y="2088958"/>
                  </a:lnTo>
                  <a:lnTo>
                    <a:pt x="1139480" y="2062260"/>
                  </a:lnTo>
                  <a:lnTo>
                    <a:pt x="1144875" y="2035245"/>
                  </a:lnTo>
                  <a:lnTo>
                    <a:pt x="1150587" y="2007912"/>
                  </a:lnTo>
                  <a:lnTo>
                    <a:pt x="1155665" y="1979626"/>
                  </a:lnTo>
                  <a:lnTo>
                    <a:pt x="1160425" y="1951021"/>
                  </a:lnTo>
                  <a:lnTo>
                    <a:pt x="1164551" y="1922099"/>
                  </a:lnTo>
                  <a:lnTo>
                    <a:pt x="1168994" y="1892541"/>
                  </a:lnTo>
                  <a:lnTo>
                    <a:pt x="1173437" y="1862665"/>
                  </a:lnTo>
                  <a:lnTo>
                    <a:pt x="1177562" y="1832472"/>
                  </a:lnTo>
                  <a:lnTo>
                    <a:pt x="1181053" y="1801643"/>
                  </a:lnTo>
                  <a:lnTo>
                    <a:pt x="1184227" y="1770496"/>
                  </a:lnTo>
                  <a:lnTo>
                    <a:pt x="1187718" y="1739349"/>
                  </a:lnTo>
                  <a:lnTo>
                    <a:pt x="1190891" y="1707566"/>
                  </a:lnTo>
                  <a:lnTo>
                    <a:pt x="1193747" y="1675466"/>
                  </a:lnTo>
                  <a:lnTo>
                    <a:pt x="1196286" y="1643365"/>
                  </a:lnTo>
                  <a:lnTo>
                    <a:pt x="1198508" y="1611265"/>
                  </a:lnTo>
                  <a:lnTo>
                    <a:pt x="1200729" y="1578529"/>
                  </a:lnTo>
                  <a:lnTo>
                    <a:pt x="1202951" y="1546111"/>
                  </a:lnTo>
                  <a:lnTo>
                    <a:pt x="1206124" y="1480003"/>
                  </a:lnTo>
                  <a:lnTo>
                    <a:pt x="1208663" y="1413895"/>
                  </a:lnTo>
                  <a:lnTo>
                    <a:pt x="1210250" y="1347787"/>
                  </a:lnTo>
                  <a:close/>
                  <a:moveTo>
                    <a:pt x="556835" y="1347787"/>
                  </a:moveTo>
                  <a:lnTo>
                    <a:pt x="558423" y="1413872"/>
                  </a:lnTo>
                  <a:lnTo>
                    <a:pt x="560965" y="1479958"/>
                  </a:lnTo>
                  <a:lnTo>
                    <a:pt x="564459" y="1545407"/>
                  </a:lnTo>
                  <a:lnTo>
                    <a:pt x="566047" y="1578132"/>
                  </a:lnTo>
                  <a:lnTo>
                    <a:pt x="568271" y="1610540"/>
                  </a:lnTo>
                  <a:lnTo>
                    <a:pt x="570812" y="1642947"/>
                  </a:lnTo>
                  <a:lnTo>
                    <a:pt x="573353" y="1675036"/>
                  </a:lnTo>
                  <a:lnTo>
                    <a:pt x="576529" y="1706808"/>
                  </a:lnTo>
                  <a:lnTo>
                    <a:pt x="579388" y="1738580"/>
                  </a:lnTo>
                  <a:lnTo>
                    <a:pt x="582565" y="1769716"/>
                  </a:lnTo>
                  <a:lnTo>
                    <a:pt x="586376" y="1800852"/>
                  </a:lnTo>
                  <a:lnTo>
                    <a:pt x="589871" y="1831353"/>
                  </a:lnTo>
                  <a:lnTo>
                    <a:pt x="593682" y="1861854"/>
                  </a:lnTo>
                  <a:lnTo>
                    <a:pt x="597812" y="1891720"/>
                  </a:lnTo>
                  <a:lnTo>
                    <a:pt x="602259" y="1920950"/>
                  </a:lnTo>
                  <a:lnTo>
                    <a:pt x="606706" y="1949862"/>
                  </a:lnTo>
                  <a:lnTo>
                    <a:pt x="611788" y="1978457"/>
                  </a:lnTo>
                  <a:lnTo>
                    <a:pt x="616553" y="2006416"/>
                  </a:lnTo>
                  <a:lnTo>
                    <a:pt x="621953" y="2034375"/>
                  </a:lnTo>
                  <a:lnTo>
                    <a:pt x="627353" y="2061381"/>
                  </a:lnTo>
                  <a:lnTo>
                    <a:pt x="633388" y="2087434"/>
                  </a:lnTo>
                  <a:lnTo>
                    <a:pt x="639106" y="2113487"/>
                  </a:lnTo>
                  <a:lnTo>
                    <a:pt x="645459" y="2138586"/>
                  </a:lnTo>
                  <a:lnTo>
                    <a:pt x="651812" y="2163051"/>
                  </a:lnTo>
                  <a:lnTo>
                    <a:pt x="658482" y="2187197"/>
                  </a:lnTo>
                  <a:lnTo>
                    <a:pt x="665471" y="2210073"/>
                  </a:lnTo>
                  <a:lnTo>
                    <a:pt x="672459" y="2232313"/>
                  </a:lnTo>
                  <a:lnTo>
                    <a:pt x="680082" y="2254236"/>
                  </a:lnTo>
                  <a:lnTo>
                    <a:pt x="687388" y="2274887"/>
                  </a:lnTo>
                  <a:lnTo>
                    <a:pt x="653718" y="2272981"/>
                  </a:lnTo>
                  <a:lnTo>
                    <a:pt x="620047" y="2270439"/>
                  </a:lnTo>
                  <a:lnTo>
                    <a:pt x="587012" y="2267897"/>
                  </a:lnTo>
                  <a:lnTo>
                    <a:pt x="554294" y="2265038"/>
                  </a:lnTo>
                  <a:lnTo>
                    <a:pt x="521576" y="2261543"/>
                  </a:lnTo>
                  <a:lnTo>
                    <a:pt x="490129" y="2257730"/>
                  </a:lnTo>
                  <a:lnTo>
                    <a:pt x="458682" y="2254236"/>
                  </a:lnTo>
                  <a:lnTo>
                    <a:pt x="427553" y="2249787"/>
                  </a:lnTo>
                  <a:lnTo>
                    <a:pt x="397376" y="2245022"/>
                  </a:lnTo>
                  <a:lnTo>
                    <a:pt x="368153" y="2239938"/>
                  </a:lnTo>
                  <a:lnTo>
                    <a:pt x="339247" y="2234855"/>
                  </a:lnTo>
                  <a:lnTo>
                    <a:pt x="311294" y="2229136"/>
                  </a:lnTo>
                  <a:lnTo>
                    <a:pt x="283977" y="2223099"/>
                  </a:lnTo>
                  <a:lnTo>
                    <a:pt x="257612" y="2217063"/>
                  </a:lnTo>
                  <a:lnTo>
                    <a:pt x="232518" y="2210073"/>
                  </a:lnTo>
                  <a:lnTo>
                    <a:pt x="208059" y="2203083"/>
                  </a:lnTo>
                  <a:lnTo>
                    <a:pt x="185188" y="2195775"/>
                  </a:lnTo>
                  <a:lnTo>
                    <a:pt x="162953" y="2188150"/>
                  </a:lnTo>
                  <a:lnTo>
                    <a:pt x="141670" y="2180207"/>
                  </a:lnTo>
                  <a:lnTo>
                    <a:pt x="121976" y="2171629"/>
                  </a:lnTo>
                  <a:lnTo>
                    <a:pt x="113082" y="2167499"/>
                  </a:lnTo>
                  <a:lnTo>
                    <a:pt x="103870" y="2163051"/>
                  </a:lnTo>
                  <a:lnTo>
                    <a:pt x="94976" y="2158285"/>
                  </a:lnTo>
                  <a:lnTo>
                    <a:pt x="86717" y="2153837"/>
                  </a:lnTo>
                  <a:lnTo>
                    <a:pt x="78776" y="2149071"/>
                  </a:lnTo>
                  <a:lnTo>
                    <a:pt x="70517" y="2144305"/>
                  </a:lnTo>
                  <a:lnTo>
                    <a:pt x="63212" y="2139222"/>
                  </a:lnTo>
                  <a:lnTo>
                    <a:pt x="56541" y="2134456"/>
                  </a:lnTo>
                  <a:lnTo>
                    <a:pt x="49870" y="2129372"/>
                  </a:lnTo>
                  <a:lnTo>
                    <a:pt x="43518" y="2124289"/>
                  </a:lnTo>
                  <a:lnTo>
                    <a:pt x="37800" y="2118888"/>
                  </a:lnTo>
                  <a:lnTo>
                    <a:pt x="32400" y="2113804"/>
                  </a:lnTo>
                  <a:lnTo>
                    <a:pt x="27318" y="2108403"/>
                  </a:lnTo>
                  <a:lnTo>
                    <a:pt x="22553" y="2102684"/>
                  </a:lnTo>
                  <a:lnTo>
                    <a:pt x="18423" y="2097283"/>
                  </a:lnTo>
                  <a:lnTo>
                    <a:pt x="14612" y="2091564"/>
                  </a:lnTo>
                  <a:lnTo>
                    <a:pt x="11118" y="2085527"/>
                  </a:lnTo>
                  <a:lnTo>
                    <a:pt x="8259" y="2079809"/>
                  </a:lnTo>
                  <a:lnTo>
                    <a:pt x="5718" y="2074090"/>
                  </a:lnTo>
                  <a:lnTo>
                    <a:pt x="3494" y="2067735"/>
                  </a:lnTo>
                  <a:lnTo>
                    <a:pt x="1588" y="2061699"/>
                  </a:lnTo>
                  <a:lnTo>
                    <a:pt x="635" y="2055344"/>
                  </a:lnTo>
                  <a:lnTo>
                    <a:pt x="0" y="2049308"/>
                  </a:lnTo>
                  <a:lnTo>
                    <a:pt x="0" y="2042636"/>
                  </a:lnTo>
                  <a:lnTo>
                    <a:pt x="0" y="1665187"/>
                  </a:lnTo>
                  <a:lnTo>
                    <a:pt x="318" y="1649937"/>
                  </a:lnTo>
                  <a:lnTo>
                    <a:pt x="1270" y="1634686"/>
                  </a:lnTo>
                  <a:lnTo>
                    <a:pt x="3176" y="1619436"/>
                  </a:lnTo>
                  <a:lnTo>
                    <a:pt x="5718" y="1605138"/>
                  </a:lnTo>
                  <a:lnTo>
                    <a:pt x="8894" y="1590523"/>
                  </a:lnTo>
                  <a:lnTo>
                    <a:pt x="13023" y="1576544"/>
                  </a:lnTo>
                  <a:lnTo>
                    <a:pt x="17788" y="1562564"/>
                  </a:lnTo>
                  <a:lnTo>
                    <a:pt x="23188" y="1548902"/>
                  </a:lnTo>
                  <a:lnTo>
                    <a:pt x="29223" y="1535558"/>
                  </a:lnTo>
                  <a:lnTo>
                    <a:pt x="35576" y="1522849"/>
                  </a:lnTo>
                  <a:lnTo>
                    <a:pt x="42882" y="1510458"/>
                  </a:lnTo>
                  <a:lnTo>
                    <a:pt x="50506" y="1498385"/>
                  </a:lnTo>
                  <a:lnTo>
                    <a:pt x="59082" y="1486947"/>
                  </a:lnTo>
                  <a:lnTo>
                    <a:pt x="67659" y="1475510"/>
                  </a:lnTo>
                  <a:lnTo>
                    <a:pt x="77188" y="1464707"/>
                  </a:lnTo>
                  <a:lnTo>
                    <a:pt x="87035" y="1454540"/>
                  </a:lnTo>
                  <a:lnTo>
                    <a:pt x="97200" y="1444691"/>
                  </a:lnTo>
                  <a:lnTo>
                    <a:pt x="108317" y="1435159"/>
                  </a:lnTo>
                  <a:lnTo>
                    <a:pt x="119435" y="1426263"/>
                  </a:lnTo>
                  <a:lnTo>
                    <a:pt x="131188" y="1418003"/>
                  </a:lnTo>
                  <a:lnTo>
                    <a:pt x="143259" y="1410377"/>
                  </a:lnTo>
                  <a:lnTo>
                    <a:pt x="155647" y="1403070"/>
                  </a:lnTo>
                  <a:lnTo>
                    <a:pt x="168353" y="1396398"/>
                  </a:lnTo>
                  <a:lnTo>
                    <a:pt x="182012" y="1390044"/>
                  </a:lnTo>
                  <a:lnTo>
                    <a:pt x="195353" y="1384960"/>
                  </a:lnTo>
                  <a:lnTo>
                    <a:pt x="209329" y="1380194"/>
                  </a:lnTo>
                  <a:lnTo>
                    <a:pt x="222988" y="1376382"/>
                  </a:lnTo>
                  <a:lnTo>
                    <a:pt x="237600" y="1373204"/>
                  </a:lnTo>
                  <a:lnTo>
                    <a:pt x="252212" y="1370663"/>
                  </a:lnTo>
                  <a:lnTo>
                    <a:pt x="267141" y="1368439"/>
                  </a:lnTo>
                  <a:lnTo>
                    <a:pt x="282388" y="1367168"/>
                  </a:lnTo>
                  <a:lnTo>
                    <a:pt x="297953" y="1366850"/>
                  </a:lnTo>
                  <a:lnTo>
                    <a:pt x="317647" y="1364944"/>
                  </a:lnTo>
                  <a:lnTo>
                    <a:pt x="371965" y="1360813"/>
                  </a:lnTo>
                  <a:lnTo>
                    <a:pt x="409765" y="1357636"/>
                  </a:lnTo>
                  <a:lnTo>
                    <a:pt x="453918" y="1354459"/>
                  </a:lnTo>
                  <a:lnTo>
                    <a:pt x="503153" y="1351282"/>
                  </a:lnTo>
                  <a:lnTo>
                    <a:pt x="556835" y="1347787"/>
                  </a:lnTo>
                  <a:close/>
                  <a:moveTo>
                    <a:pt x="608844" y="427466"/>
                  </a:moveTo>
                  <a:lnTo>
                    <a:pt x="605985" y="427783"/>
                  </a:lnTo>
                  <a:lnTo>
                    <a:pt x="602491" y="428100"/>
                  </a:lnTo>
                  <a:lnTo>
                    <a:pt x="599632" y="428735"/>
                  </a:lnTo>
                  <a:lnTo>
                    <a:pt x="593915" y="430956"/>
                  </a:lnTo>
                  <a:lnTo>
                    <a:pt x="587880" y="434130"/>
                  </a:lnTo>
                  <a:lnTo>
                    <a:pt x="582480" y="437938"/>
                  </a:lnTo>
                  <a:lnTo>
                    <a:pt x="577398" y="442381"/>
                  </a:lnTo>
                  <a:lnTo>
                    <a:pt x="572633" y="456027"/>
                  </a:lnTo>
                  <a:lnTo>
                    <a:pt x="568186" y="470625"/>
                  </a:lnTo>
                  <a:lnTo>
                    <a:pt x="564375" y="485223"/>
                  </a:lnTo>
                  <a:lnTo>
                    <a:pt x="560245" y="499821"/>
                  </a:lnTo>
                  <a:lnTo>
                    <a:pt x="557069" y="515053"/>
                  </a:lnTo>
                  <a:lnTo>
                    <a:pt x="553893" y="530286"/>
                  </a:lnTo>
                  <a:lnTo>
                    <a:pt x="550716" y="545836"/>
                  </a:lnTo>
                  <a:lnTo>
                    <a:pt x="548175" y="561386"/>
                  </a:lnTo>
                  <a:lnTo>
                    <a:pt x="545634" y="577570"/>
                  </a:lnTo>
                  <a:lnTo>
                    <a:pt x="544046" y="593438"/>
                  </a:lnTo>
                  <a:lnTo>
                    <a:pt x="542140" y="609940"/>
                  </a:lnTo>
                  <a:lnTo>
                    <a:pt x="540552" y="626442"/>
                  </a:lnTo>
                  <a:lnTo>
                    <a:pt x="539599" y="642944"/>
                  </a:lnTo>
                  <a:lnTo>
                    <a:pt x="538964" y="660080"/>
                  </a:lnTo>
                  <a:lnTo>
                    <a:pt x="538328" y="676900"/>
                  </a:lnTo>
                  <a:lnTo>
                    <a:pt x="538011" y="694036"/>
                  </a:lnTo>
                  <a:lnTo>
                    <a:pt x="538328" y="706730"/>
                  </a:lnTo>
                  <a:lnTo>
                    <a:pt x="538964" y="719424"/>
                  </a:lnTo>
                  <a:lnTo>
                    <a:pt x="539599" y="732118"/>
                  </a:lnTo>
                  <a:lnTo>
                    <a:pt x="540234" y="744495"/>
                  </a:lnTo>
                  <a:lnTo>
                    <a:pt x="541505" y="756871"/>
                  </a:lnTo>
                  <a:lnTo>
                    <a:pt x="542775" y="769248"/>
                  </a:lnTo>
                  <a:lnTo>
                    <a:pt x="544681" y="781624"/>
                  </a:lnTo>
                  <a:lnTo>
                    <a:pt x="546587" y="794001"/>
                  </a:lnTo>
                  <a:lnTo>
                    <a:pt x="548493" y="806060"/>
                  </a:lnTo>
                  <a:lnTo>
                    <a:pt x="550716" y="818119"/>
                  </a:lnTo>
                  <a:lnTo>
                    <a:pt x="553893" y="829861"/>
                  </a:lnTo>
                  <a:lnTo>
                    <a:pt x="556434" y="841920"/>
                  </a:lnTo>
                  <a:lnTo>
                    <a:pt x="559610" y="853662"/>
                  </a:lnTo>
                  <a:lnTo>
                    <a:pt x="562469" y="865086"/>
                  </a:lnTo>
                  <a:lnTo>
                    <a:pt x="566280" y="876511"/>
                  </a:lnTo>
                  <a:lnTo>
                    <a:pt x="569774" y="887618"/>
                  </a:lnTo>
                  <a:lnTo>
                    <a:pt x="573586" y="899042"/>
                  </a:lnTo>
                  <a:lnTo>
                    <a:pt x="577398" y="909832"/>
                  </a:lnTo>
                  <a:lnTo>
                    <a:pt x="581845" y="920939"/>
                  </a:lnTo>
                  <a:lnTo>
                    <a:pt x="586292" y="931412"/>
                  </a:lnTo>
                  <a:lnTo>
                    <a:pt x="595185" y="952674"/>
                  </a:lnTo>
                  <a:lnTo>
                    <a:pt x="605667" y="972984"/>
                  </a:lnTo>
                  <a:lnTo>
                    <a:pt x="615832" y="992659"/>
                  </a:lnTo>
                  <a:lnTo>
                    <a:pt x="626949" y="1012018"/>
                  </a:lnTo>
                  <a:lnTo>
                    <a:pt x="638702" y="1030106"/>
                  </a:lnTo>
                  <a:lnTo>
                    <a:pt x="650772" y="1047560"/>
                  </a:lnTo>
                  <a:lnTo>
                    <a:pt x="663477" y="1064380"/>
                  </a:lnTo>
                  <a:lnTo>
                    <a:pt x="676183" y="1080564"/>
                  </a:lnTo>
                  <a:lnTo>
                    <a:pt x="689841" y="1095797"/>
                  </a:lnTo>
                  <a:lnTo>
                    <a:pt x="703499" y="1109760"/>
                  </a:lnTo>
                  <a:lnTo>
                    <a:pt x="710487" y="1116424"/>
                  </a:lnTo>
                  <a:lnTo>
                    <a:pt x="717475" y="1123089"/>
                  </a:lnTo>
                  <a:lnTo>
                    <a:pt x="724781" y="1129118"/>
                  </a:lnTo>
                  <a:lnTo>
                    <a:pt x="731769" y="1135148"/>
                  </a:lnTo>
                  <a:lnTo>
                    <a:pt x="739075" y="1140860"/>
                  </a:lnTo>
                  <a:lnTo>
                    <a:pt x="746380" y="1146255"/>
                  </a:lnTo>
                  <a:lnTo>
                    <a:pt x="753686" y="1151967"/>
                  </a:lnTo>
                  <a:lnTo>
                    <a:pt x="760992" y="1156727"/>
                  </a:lnTo>
                  <a:lnTo>
                    <a:pt x="768297" y="1161170"/>
                  </a:lnTo>
                  <a:lnTo>
                    <a:pt x="775920" y="1165613"/>
                  </a:lnTo>
                  <a:lnTo>
                    <a:pt x="783226" y="1170056"/>
                  </a:lnTo>
                  <a:lnTo>
                    <a:pt x="790532" y="1174181"/>
                  </a:lnTo>
                  <a:lnTo>
                    <a:pt x="798155" y="1177355"/>
                  </a:lnTo>
                  <a:lnTo>
                    <a:pt x="805461" y="1180528"/>
                  </a:lnTo>
                  <a:lnTo>
                    <a:pt x="813084" y="1184019"/>
                  </a:lnTo>
                  <a:lnTo>
                    <a:pt x="820390" y="1186558"/>
                  </a:lnTo>
                  <a:lnTo>
                    <a:pt x="828013" y="1189097"/>
                  </a:lnTo>
                  <a:lnTo>
                    <a:pt x="835318" y="1191318"/>
                  </a:lnTo>
                  <a:lnTo>
                    <a:pt x="842624" y="1192588"/>
                  </a:lnTo>
                  <a:lnTo>
                    <a:pt x="850247" y="1194174"/>
                  </a:lnTo>
                  <a:lnTo>
                    <a:pt x="857553" y="1195444"/>
                  </a:lnTo>
                  <a:lnTo>
                    <a:pt x="864859" y="1196396"/>
                  </a:lnTo>
                  <a:lnTo>
                    <a:pt x="872164" y="1196713"/>
                  </a:lnTo>
                  <a:lnTo>
                    <a:pt x="879470" y="1197030"/>
                  </a:lnTo>
                  <a:lnTo>
                    <a:pt x="886776" y="1196713"/>
                  </a:lnTo>
                  <a:lnTo>
                    <a:pt x="894081" y="1196396"/>
                  </a:lnTo>
                  <a:lnTo>
                    <a:pt x="901387" y="1195444"/>
                  </a:lnTo>
                  <a:lnTo>
                    <a:pt x="909010" y="1194174"/>
                  </a:lnTo>
                  <a:lnTo>
                    <a:pt x="916316" y="1192588"/>
                  </a:lnTo>
                  <a:lnTo>
                    <a:pt x="923621" y="1191318"/>
                  </a:lnTo>
                  <a:lnTo>
                    <a:pt x="931245" y="1189097"/>
                  </a:lnTo>
                  <a:lnTo>
                    <a:pt x="938550" y="1186558"/>
                  </a:lnTo>
                  <a:lnTo>
                    <a:pt x="946174" y="1184019"/>
                  </a:lnTo>
                  <a:lnTo>
                    <a:pt x="953479" y="1180528"/>
                  </a:lnTo>
                  <a:lnTo>
                    <a:pt x="961102" y="1177355"/>
                  </a:lnTo>
                  <a:lnTo>
                    <a:pt x="968408" y="1174181"/>
                  </a:lnTo>
                  <a:lnTo>
                    <a:pt x="976031" y="1170056"/>
                  </a:lnTo>
                  <a:lnTo>
                    <a:pt x="983337" y="1165613"/>
                  </a:lnTo>
                  <a:lnTo>
                    <a:pt x="990643" y="1161170"/>
                  </a:lnTo>
                  <a:lnTo>
                    <a:pt x="997948" y="1156727"/>
                  </a:lnTo>
                  <a:lnTo>
                    <a:pt x="1005572" y="1151967"/>
                  </a:lnTo>
                  <a:lnTo>
                    <a:pt x="1012877" y="1146255"/>
                  </a:lnTo>
                  <a:lnTo>
                    <a:pt x="1019865" y="1140860"/>
                  </a:lnTo>
                  <a:lnTo>
                    <a:pt x="1027171" y="1135148"/>
                  </a:lnTo>
                  <a:lnTo>
                    <a:pt x="1034476" y="1129118"/>
                  </a:lnTo>
                  <a:lnTo>
                    <a:pt x="1041147" y="1123089"/>
                  </a:lnTo>
                  <a:lnTo>
                    <a:pt x="1048452" y="1116424"/>
                  </a:lnTo>
                  <a:lnTo>
                    <a:pt x="1055440" y="1109760"/>
                  </a:lnTo>
                  <a:lnTo>
                    <a:pt x="1069099" y="1095797"/>
                  </a:lnTo>
                  <a:lnTo>
                    <a:pt x="1082439" y="1080564"/>
                  </a:lnTo>
                  <a:lnTo>
                    <a:pt x="1095463" y="1064380"/>
                  </a:lnTo>
                  <a:lnTo>
                    <a:pt x="1107850" y="1047560"/>
                  </a:lnTo>
                  <a:lnTo>
                    <a:pt x="1120238" y="1030106"/>
                  </a:lnTo>
                  <a:lnTo>
                    <a:pt x="1131673" y="1012018"/>
                  </a:lnTo>
                  <a:lnTo>
                    <a:pt x="1143108" y="992659"/>
                  </a:lnTo>
                  <a:lnTo>
                    <a:pt x="1153590" y="972984"/>
                  </a:lnTo>
                  <a:lnTo>
                    <a:pt x="1163437" y="952674"/>
                  </a:lnTo>
                  <a:lnTo>
                    <a:pt x="1172966" y="931412"/>
                  </a:lnTo>
                  <a:lnTo>
                    <a:pt x="1177413" y="920939"/>
                  </a:lnTo>
                  <a:lnTo>
                    <a:pt x="1181224" y="909832"/>
                  </a:lnTo>
                  <a:lnTo>
                    <a:pt x="1185354" y="899042"/>
                  </a:lnTo>
                  <a:lnTo>
                    <a:pt x="1189165" y="887618"/>
                  </a:lnTo>
                  <a:lnTo>
                    <a:pt x="1192977" y="876511"/>
                  </a:lnTo>
                  <a:lnTo>
                    <a:pt x="1196153" y="865086"/>
                  </a:lnTo>
                  <a:lnTo>
                    <a:pt x="1199647" y="853662"/>
                  </a:lnTo>
                  <a:lnTo>
                    <a:pt x="1202506" y="841920"/>
                  </a:lnTo>
                  <a:lnTo>
                    <a:pt x="1205365" y="829861"/>
                  </a:lnTo>
                  <a:lnTo>
                    <a:pt x="1207906" y="818119"/>
                  </a:lnTo>
                  <a:lnTo>
                    <a:pt x="1210129" y="806060"/>
                  </a:lnTo>
                  <a:lnTo>
                    <a:pt x="1212353" y="794001"/>
                  </a:lnTo>
                  <a:lnTo>
                    <a:pt x="1214576" y="781624"/>
                  </a:lnTo>
                  <a:lnTo>
                    <a:pt x="1215847" y="769248"/>
                  </a:lnTo>
                  <a:lnTo>
                    <a:pt x="1217435" y="756871"/>
                  </a:lnTo>
                  <a:lnTo>
                    <a:pt x="1218388" y="744495"/>
                  </a:lnTo>
                  <a:lnTo>
                    <a:pt x="1219658" y="732118"/>
                  </a:lnTo>
                  <a:lnTo>
                    <a:pt x="1220294" y="719424"/>
                  </a:lnTo>
                  <a:lnTo>
                    <a:pt x="1220611" y="706730"/>
                  </a:lnTo>
                  <a:lnTo>
                    <a:pt x="1220611" y="694036"/>
                  </a:lnTo>
                  <a:lnTo>
                    <a:pt x="1220294" y="676900"/>
                  </a:lnTo>
                  <a:lnTo>
                    <a:pt x="1219976" y="660080"/>
                  </a:lnTo>
                  <a:lnTo>
                    <a:pt x="1200600" y="658494"/>
                  </a:lnTo>
                  <a:lnTo>
                    <a:pt x="1181224" y="656907"/>
                  </a:lnTo>
                  <a:lnTo>
                    <a:pt x="1161531" y="655003"/>
                  </a:lnTo>
                  <a:lnTo>
                    <a:pt x="1141837" y="652782"/>
                  </a:lnTo>
                  <a:lnTo>
                    <a:pt x="1122144" y="650243"/>
                  </a:lnTo>
                  <a:lnTo>
                    <a:pt x="1102133" y="647387"/>
                  </a:lnTo>
                  <a:lnTo>
                    <a:pt x="1082122" y="644530"/>
                  </a:lnTo>
                  <a:lnTo>
                    <a:pt x="1062111" y="641040"/>
                  </a:lnTo>
                  <a:lnTo>
                    <a:pt x="1042417" y="637549"/>
                  </a:lnTo>
                  <a:lnTo>
                    <a:pt x="1022406" y="633741"/>
                  </a:lnTo>
                  <a:lnTo>
                    <a:pt x="1002713" y="629933"/>
                  </a:lnTo>
                  <a:lnTo>
                    <a:pt x="983337" y="625807"/>
                  </a:lnTo>
                  <a:lnTo>
                    <a:pt x="963961" y="621047"/>
                  </a:lnTo>
                  <a:lnTo>
                    <a:pt x="944903" y="616604"/>
                  </a:lnTo>
                  <a:lnTo>
                    <a:pt x="926480" y="611527"/>
                  </a:lnTo>
                  <a:lnTo>
                    <a:pt x="907740" y="606449"/>
                  </a:lnTo>
                  <a:lnTo>
                    <a:pt x="889952" y="601054"/>
                  </a:lnTo>
                  <a:lnTo>
                    <a:pt x="872482" y="595659"/>
                  </a:lnTo>
                  <a:lnTo>
                    <a:pt x="855330" y="589312"/>
                  </a:lnTo>
                  <a:lnTo>
                    <a:pt x="838495" y="583600"/>
                  </a:lnTo>
                  <a:lnTo>
                    <a:pt x="822613" y="576936"/>
                  </a:lnTo>
                  <a:lnTo>
                    <a:pt x="807049" y="570589"/>
                  </a:lnTo>
                  <a:lnTo>
                    <a:pt x="792120" y="563607"/>
                  </a:lnTo>
                  <a:lnTo>
                    <a:pt x="778462" y="556625"/>
                  </a:lnTo>
                  <a:lnTo>
                    <a:pt x="764803" y="549327"/>
                  </a:lnTo>
                  <a:lnTo>
                    <a:pt x="752098" y="541710"/>
                  </a:lnTo>
                  <a:lnTo>
                    <a:pt x="740345" y="534094"/>
                  </a:lnTo>
                  <a:lnTo>
                    <a:pt x="729228" y="526160"/>
                  </a:lnTo>
                  <a:lnTo>
                    <a:pt x="719381" y="517909"/>
                  </a:lnTo>
                  <a:lnTo>
                    <a:pt x="709852" y="509658"/>
                  </a:lnTo>
                  <a:lnTo>
                    <a:pt x="705723" y="505215"/>
                  </a:lnTo>
                  <a:lnTo>
                    <a:pt x="701911" y="500773"/>
                  </a:lnTo>
                  <a:lnTo>
                    <a:pt x="698100" y="496647"/>
                  </a:lnTo>
                  <a:lnTo>
                    <a:pt x="694606" y="491887"/>
                  </a:lnTo>
                  <a:lnTo>
                    <a:pt x="684441" y="478558"/>
                  </a:lnTo>
                  <a:lnTo>
                    <a:pt x="674912" y="467451"/>
                  </a:lnTo>
                  <a:lnTo>
                    <a:pt x="665383" y="457613"/>
                  </a:lnTo>
                  <a:lnTo>
                    <a:pt x="656489" y="449045"/>
                  </a:lnTo>
                  <a:lnTo>
                    <a:pt x="648231" y="442381"/>
                  </a:lnTo>
                  <a:lnTo>
                    <a:pt x="644101" y="439207"/>
                  </a:lnTo>
                  <a:lnTo>
                    <a:pt x="640607" y="436669"/>
                  </a:lnTo>
                  <a:lnTo>
                    <a:pt x="636478" y="434765"/>
                  </a:lnTo>
                  <a:lnTo>
                    <a:pt x="632984" y="432860"/>
                  </a:lnTo>
                  <a:lnTo>
                    <a:pt x="629172" y="430956"/>
                  </a:lnTo>
                  <a:lnTo>
                    <a:pt x="625678" y="430004"/>
                  </a:lnTo>
                  <a:lnTo>
                    <a:pt x="622184" y="428735"/>
                  </a:lnTo>
                  <a:lnTo>
                    <a:pt x="618690" y="428100"/>
                  </a:lnTo>
                  <a:lnTo>
                    <a:pt x="615514" y="427466"/>
                  </a:lnTo>
                  <a:lnTo>
                    <a:pt x="612020" y="427466"/>
                  </a:lnTo>
                  <a:lnTo>
                    <a:pt x="608844" y="427466"/>
                  </a:lnTo>
                  <a:close/>
                  <a:moveTo>
                    <a:pt x="860094" y="0"/>
                  </a:moveTo>
                  <a:lnTo>
                    <a:pt x="890587" y="0"/>
                  </a:lnTo>
                  <a:lnTo>
                    <a:pt x="921716" y="0"/>
                  </a:lnTo>
                  <a:lnTo>
                    <a:pt x="937597" y="317"/>
                  </a:lnTo>
                  <a:lnTo>
                    <a:pt x="954432" y="1269"/>
                  </a:lnTo>
                  <a:lnTo>
                    <a:pt x="971584" y="2222"/>
                  </a:lnTo>
                  <a:lnTo>
                    <a:pt x="989054" y="3808"/>
                  </a:lnTo>
                  <a:lnTo>
                    <a:pt x="1007477" y="6030"/>
                  </a:lnTo>
                  <a:lnTo>
                    <a:pt x="1025583" y="7934"/>
                  </a:lnTo>
                  <a:lnTo>
                    <a:pt x="1043688" y="11425"/>
                  </a:lnTo>
                  <a:lnTo>
                    <a:pt x="1062746" y="15233"/>
                  </a:lnTo>
                  <a:lnTo>
                    <a:pt x="1081487" y="19676"/>
                  </a:lnTo>
                  <a:lnTo>
                    <a:pt x="1100227" y="25070"/>
                  </a:lnTo>
                  <a:lnTo>
                    <a:pt x="1109756" y="28561"/>
                  </a:lnTo>
                  <a:lnTo>
                    <a:pt x="1119285" y="31735"/>
                  </a:lnTo>
                  <a:lnTo>
                    <a:pt x="1128814" y="34908"/>
                  </a:lnTo>
                  <a:lnTo>
                    <a:pt x="1138343" y="39034"/>
                  </a:lnTo>
                  <a:lnTo>
                    <a:pt x="1147873" y="43159"/>
                  </a:lnTo>
                  <a:lnTo>
                    <a:pt x="1157084" y="47285"/>
                  </a:lnTo>
                  <a:lnTo>
                    <a:pt x="1166613" y="52045"/>
                  </a:lnTo>
                  <a:lnTo>
                    <a:pt x="1176142" y="56805"/>
                  </a:lnTo>
                  <a:lnTo>
                    <a:pt x="1185354" y="61883"/>
                  </a:lnTo>
                  <a:lnTo>
                    <a:pt x="1194883" y="67595"/>
                  </a:lnTo>
                  <a:lnTo>
                    <a:pt x="1203777" y="73307"/>
                  </a:lnTo>
                  <a:lnTo>
                    <a:pt x="1212988" y="79337"/>
                  </a:lnTo>
                  <a:lnTo>
                    <a:pt x="1222200" y="86001"/>
                  </a:lnTo>
                  <a:lnTo>
                    <a:pt x="1231093" y="92665"/>
                  </a:lnTo>
                  <a:lnTo>
                    <a:pt x="1240305" y="99964"/>
                  </a:lnTo>
                  <a:lnTo>
                    <a:pt x="1249199" y="107580"/>
                  </a:lnTo>
                  <a:lnTo>
                    <a:pt x="1257775" y="115197"/>
                  </a:lnTo>
                  <a:lnTo>
                    <a:pt x="1266669" y="123448"/>
                  </a:lnTo>
                  <a:lnTo>
                    <a:pt x="1275245" y="132016"/>
                  </a:lnTo>
                  <a:lnTo>
                    <a:pt x="1283821" y="140902"/>
                  </a:lnTo>
                  <a:lnTo>
                    <a:pt x="1292080" y="150422"/>
                  </a:lnTo>
                  <a:lnTo>
                    <a:pt x="1300656" y="160260"/>
                  </a:lnTo>
                  <a:lnTo>
                    <a:pt x="1308597" y="170415"/>
                  </a:lnTo>
                  <a:lnTo>
                    <a:pt x="1316537" y="181205"/>
                  </a:lnTo>
                  <a:lnTo>
                    <a:pt x="1324478" y="192312"/>
                  </a:lnTo>
                  <a:lnTo>
                    <a:pt x="1332102" y="203736"/>
                  </a:lnTo>
                  <a:lnTo>
                    <a:pt x="1340043" y="215796"/>
                  </a:lnTo>
                  <a:lnTo>
                    <a:pt x="1347031" y="228172"/>
                  </a:lnTo>
                  <a:lnTo>
                    <a:pt x="1354336" y="241183"/>
                  </a:lnTo>
                  <a:lnTo>
                    <a:pt x="1361324" y="254829"/>
                  </a:lnTo>
                  <a:lnTo>
                    <a:pt x="1368312" y="268475"/>
                  </a:lnTo>
                  <a:lnTo>
                    <a:pt x="1375300" y="282756"/>
                  </a:lnTo>
                  <a:lnTo>
                    <a:pt x="1381971" y="297671"/>
                  </a:lnTo>
                  <a:lnTo>
                    <a:pt x="1388006" y="312904"/>
                  </a:lnTo>
                  <a:lnTo>
                    <a:pt x="1394358" y="329088"/>
                  </a:lnTo>
                  <a:lnTo>
                    <a:pt x="1400076" y="345273"/>
                  </a:lnTo>
                  <a:lnTo>
                    <a:pt x="1405793" y="362410"/>
                  </a:lnTo>
                  <a:lnTo>
                    <a:pt x="1411511" y="379864"/>
                  </a:lnTo>
                  <a:lnTo>
                    <a:pt x="1416593" y="397952"/>
                  </a:lnTo>
                  <a:lnTo>
                    <a:pt x="1421675" y="416676"/>
                  </a:lnTo>
                  <a:lnTo>
                    <a:pt x="1431522" y="453488"/>
                  </a:lnTo>
                  <a:lnTo>
                    <a:pt x="1441369" y="488396"/>
                  </a:lnTo>
                  <a:lnTo>
                    <a:pt x="1450898" y="521717"/>
                  </a:lnTo>
                  <a:lnTo>
                    <a:pt x="1460744" y="553452"/>
                  </a:lnTo>
                  <a:lnTo>
                    <a:pt x="1469956" y="583283"/>
                  </a:lnTo>
                  <a:lnTo>
                    <a:pt x="1479485" y="611527"/>
                  </a:lnTo>
                  <a:lnTo>
                    <a:pt x="1489014" y="638501"/>
                  </a:lnTo>
                  <a:lnTo>
                    <a:pt x="1498543" y="663889"/>
                  </a:lnTo>
                  <a:lnTo>
                    <a:pt x="1507755" y="688007"/>
                  </a:lnTo>
                  <a:lnTo>
                    <a:pt x="1516331" y="710856"/>
                  </a:lnTo>
                  <a:lnTo>
                    <a:pt x="1525225" y="732118"/>
                  </a:lnTo>
                  <a:lnTo>
                    <a:pt x="1533483" y="752746"/>
                  </a:lnTo>
                  <a:lnTo>
                    <a:pt x="1550000" y="790510"/>
                  </a:lnTo>
                  <a:lnTo>
                    <a:pt x="1565247" y="824783"/>
                  </a:lnTo>
                  <a:lnTo>
                    <a:pt x="1579540" y="855566"/>
                  </a:lnTo>
                  <a:lnTo>
                    <a:pt x="1592246" y="884127"/>
                  </a:lnTo>
                  <a:lnTo>
                    <a:pt x="1597646" y="897455"/>
                  </a:lnTo>
                  <a:lnTo>
                    <a:pt x="1603045" y="910784"/>
                  </a:lnTo>
                  <a:lnTo>
                    <a:pt x="1608128" y="923478"/>
                  </a:lnTo>
                  <a:lnTo>
                    <a:pt x="1612575" y="935854"/>
                  </a:lnTo>
                  <a:lnTo>
                    <a:pt x="1616704" y="947914"/>
                  </a:lnTo>
                  <a:lnTo>
                    <a:pt x="1620198" y="960290"/>
                  </a:lnTo>
                  <a:lnTo>
                    <a:pt x="1623057" y="972349"/>
                  </a:lnTo>
                  <a:lnTo>
                    <a:pt x="1626233" y="984408"/>
                  </a:lnTo>
                  <a:lnTo>
                    <a:pt x="1627821" y="996468"/>
                  </a:lnTo>
                  <a:lnTo>
                    <a:pt x="1629409" y="1008844"/>
                  </a:lnTo>
                  <a:lnTo>
                    <a:pt x="1630362" y="1021538"/>
                  </a:lnTo>
                  <a:lnTo>
                    <a:pt x="1630362" y="1034232"/>
                  </a:lnTo>
                  <a:lnTo>
                    <a:pt x="1630045" y="1046608"/>
                  </a:lnTo>
                  <a:lnTo>
                    <a:pt x="1629727" y="1052320"/>
                  </a:lnTo>
                  <a:lnTo>
                    <a:pt x="1629092" y="1058350"/>
                  </a:lnTo>
                  <a:lnTo>
                    <a:pt x="1627821" y="1063745"/>
                  </a:lnTo>
                  <a:lnTo>
                    <a:pt x="1626868" y="1069140"/>
                  </a:lnTo>
                  <a:lnTo>
                    <a:pt x="1625280" y="1074535"/>
                  </a:lnTo>
                  <a:lnTo>
                    <a:pt x="1624009" y="1079612"/>
                  </a:lnTo>
                  <a:lnTo>
                    <a:pt x="1622104" y="1084690"/>
                  </a:lnTo>
                  <a:lnTo>
                    <a:pt x="1619880" y="1090085"/>
                  </a:lnTo>
                  <a:lnTo>
                    <a:pt x="1617657" y="1094528"/>
                  </a:lnTo>
                  <a:lnTo>
                    <a:pt x="1615116" y="1099288"/>
                  </a:lnTo>
                  <a:lnTo>
                    <a:pt x="1612575" y="1103731"/>
                  </a:lnTo>
                  <a:lnTo>
                    <a:pt x="1609716" y="1108173"/>
                  </a:lnTo>
                  <a:lnTo>
                    <a:pt x="1606857" y="1112616"/>
                  </a:lnTo>
                  <a:lnTo>
                    <a:pt x="1603045" y="1116424"/>
                  </a:lnTo>
                  <a:lnTo>
                    <a:pt x="1599869" y="1120550"/>
                  </a:lnTo>
                  <a:lnTo>
                    <a:pt x="1595740" y="1124041"/>
                  </a:lnTo>
                  <a:lnTo>
                    <a:pt x="1592246" y="1127849"/>
                  </a:lnTo>
                  <a:lnTo>
                    <a:pt x="1587799" y="1131340"/>
                  </a:lnTo>
                  <a:lnTo>
                    <a:pt x="1583352" y="1134831"/>
                  </a:lnTo>
                  <a:lnTo>
                    <a:pt x="1578587" y="1138004"/>
                  </a:lnTo>
                  <a:lnTo>
                    <a:pt x="1574141" y="1140860"/>
                  </a:lnTo>
                  <a:lnTo>
                    <a:pt x="1568741" y="1143716"/>
                  </a:lnTo>
                  <a:lnTo>
                    <a:pt x="1563659" y="1146890"/>
                  </a:lnTo>
                  <a:lnTo>
                    <a:pt x="1557941" y="1149428"/>
                  </a:lnTo>
                  <a:lnTo>
                    <a:pt x="1552541" y="1151967"/>
                  </a:lnTo>
                  <a:lnTo>
                    <a:pt x="1546189" y="1154189"/>
                  </a:lnTo>
                  <a:lnTo>
                    <a:pt x="1533801" y="1157997"/>
                  </a:lnTo>
                  <a:lnTo>
                    <a:pt x="1520460" y="1161805"/>
                  </a:lnTo>
                  <a:lnTo>
                    <a:pt x="1506166" y="1164978"/>
                  </a:lnTo>
                  <a:lnTo>
                    <a:pt x="1490920" y="1167200"/>
                  </a:lnTo>
                  <a:lnTo>
                    <a:pt x="1474720" y="1169104"/>
                  </a:lnTo>
                  <a:lnTo>
                    <a:pt x="1457568" y="1170056"/>
                  </a:lnTo>
                  <a:lnTo>
                    <a:pt x="1439780" y="1170691"/>
                  </a:lnTo>
                  <a:lnTo>
                    <a:pt x="1420722" y="1170691"/>
                  </a:lnTo>
                  <a:lnTo>
                    <a:pt x="1401029" y="1170056"/>
                  </a:lnTo>
                  <a:lnTo>
                    <a:pt x="1380700" y="1169104"/>
                  </a:lnTo>
                  <a:lnTo>
                    <a:pt x="1359101" y="1166882"/>
                  </a:lnTo>
                  <a:lnTo>
                    <a:pt x="1336549" y="1164344"/>
                  </a:lnTo>
                  <a:lnTo>
                    <a:pt x="1313361" y="1161170"/>
                  </a:lnTo>
                  <a:lnTo>
                    <a:pt x="1288903" y="1157362"/>
                  </a:lnTo>
                  <a:lnTo>
                    <a:pt x="1263810" y="1152919"/>
                  </a:lnTo>
                  <a:lnTo>
                    <a:pt x="1237764" y="1147842"/>
                  </a:lnTo>
                  <a:lnTo>
                    <a:pt x="1210447" y="1142447"/>
                  </a:lnTo>
                  <a:lnTo>
                    <a:pt x="1182813" y="1135783"/>
                  </a:lnTo>
                  <a:lnTo>
                    <a:pt x="1174236" y="1145938"/>
                  </a:lnTo>
                  <a:lnTo>
                    <a:pt x="1165660" y="1155775"/>
                  </a:lnTo>
                  <a:lnTo>
                    <a:pt x="1157084" y="1165613"/>
                  </a:lnTo>
                  <a:lnTo>
                    <a:pt x="1148508" y="1174816"/>
                  </a:lnTo>
                  <a:lnTo>
                    <a:pt x="1139296" y="1184019"/>
                  </a:lnTo>
                  <a:lnTo>
                    <a:pt x="1130720" y="1192588"/>
                  </a:lnTo>
                  <a:lnTo>
                    <a:pt x="1121509" y="1201473"/>
                  </a:lnTo>
                  <a:lnTo>
                    <a:pt x="1111980" y="1209407"/>
                  </a:lnTo>
                  <a:lnTo>
                    <a:pt x="1102768" y="1217341"/>
                  </a:lnTo>
                  <a:lnTo>
                    <a:pt x="1093557" y="1224957"/>
                  </a:lnTo>
                  <a:lnTo>
                    <a:pt x="1084028" y="1232573"/>
                  </a:lnTo>
                  <a:lnTo>
                    <a:pt x="1074499" y="1239555"/>
                  </a:lnTo>
                  <a:lnTo>
                    <a:pt x="1064969" y="1246536"/>
                  </a:lnTo>
                  <a:lnTo>
                    <a:pt x="1055123" y="1252883"/>
                  </a:lnTo>
                  <a:lnTo>
                    <a:pt x="1045594" y="1258913"/>
                  </a:lnTo>
                  <a:lnTo>
                    <a:pt x="1035747" y="1264625"/>
                  </a:lnTo>
                  <a:lnTo>
                    <a:pt x="1025900" y="1270337"/>
                  </a:lnTo>
                  <a:lnTo>
                    <a:pt x="1016054" y="1275415"/>
                  </a:lnTo>
                  <a:lnTo>
                    <a:pt x="1006207" y="1280492"/>
                  </a:lnTo>
                  <a:lnTo>
                    <a:pt x="996360" y="1284935"/>
                  </a:lnTo>
                  <a:lnTo>
                    <a:pt x="986513" y="1289061"/>
                  </a:lnTo>
                  <a:lnTo>
                    <a:pt x="976667" y="1292869"/>
                  </a:lnTo>
                  <a:lnTo>
                    <a:pt x="966820" y="1296360"/>
                  </a:lnTo>
                  <a:lnTo>
                    <a:pt x="956973" y="1299533"/>
                  </a:lnTo>
                  <a:lnTo>
                    <a:pt x="947126" y="1302389"/>
                  </a:lnTo>
                  <a:lnTo>
                    <a:pt x="937280" y="1304611"/>
                  </a:lnTo>
                  <a:lnTo>
                    <a:pt x="927433" y="1306515"/>
                  </a:lnTo>
                  <a:lnTo>
                    <a:pt x="917904" y="1308419"/>
                  </a:lnTo>
                  <a:lnTo>
                    <a:pt x="908057" y="1309688"/>
                  </a:lnTo>
                  <a:lnTo>
                    <a:pt x="898846" y="1310640"/>
                  </a:lnTo>
                  <a:lnTo>
                    <a:pt x="888999" y="1311275"/>
                  </a:lnTo>
                  <a:lnTo>
                    <a:pt x="879470" y="1311275"/>
                  </a:lnTo>
                  <a:lnTo>
                    <a:pt x="869941" y="1311275"/>
                  </a:lnTo>
                  <a:lnTo>
                    <a:pt x="860729" y="1310640"/>
                  </a:lnTo>
                  <a:lnTo>
                    <a:pt x="851200" y="1310006"/>
                  </a:lnTo>
                  <a:lnTo>
                    <a:pt x="841354" y="1308419"/>
                  </a:lnTo>
                  <a:lnTo>
                    <a:pt x="831824" y="1306515"/>
                  </a:lnTo>
                  <a:lnTo>
                    <a:pt x="822613" y="1304928"/>
                  </a:lnTo>
                  <a:lnTo>
                    <a:pt x="812766" y="1302389"/>
                  </a:lnTo>
                  <a:lnTo>
                    <a:pt x="803237" y="1299851"/>
                  </a:lnTo>
                  <a:lnTo>
                    <a:pt x="793390" y="1296677"/>
                  </a:lnTo>
                  <a:lnTo>
                    <a:pt x="783544" y="1293186"/>
                  </a:lnTo>
                  <a:lnTo>
                    <a:pt x="774015" y="1289696"/>
                  </a:lnTo>
                  <a:lnTo>
                    <a:pt x="764168" y="1285570"/>
                  </a:lnTo>
                  <a:lnTo>
                    <a:pt x="754321" y="1281127"/>
                  </a:lnTo>
                  <a:lnTo>
                    <a:pt x="744792" y="1276367"/>
                  </a:lnTo>
                  <a:lnTo>
                    <a:pt x="734945" y="1271289"/>
                  </a:lnTo>
                  <a:lnTo>
                    <a:pt x="725416" y="1265895"/>
                  </a:lnTo>
                  <a:lnTo>
                    <a:pt x="715887" y="1260500"/>
                  </a:lnTo>
                  <a:lnTo>
                    <a:pt x="706040" y="1254153"/>
                  </a:lnTo>
                  <a:lnTo>
                    <a:pt x="696829" y="1248123"/>
                  </a:lnTo>
                  <a:lnTo>
                    <a:pt x="687300" y="1241459"/>
                  </a:lnTo>
                  <a:lnTo>
                    <a:pt x="677771" y="1234477"/>
                  </a:lnTo>
                  <a:lnTo>
                    <a:pt x="668559" y="1227178"/>
                  </a:lnTo>
                  <a:lnTo>
                    <a:pt x="659030" y="1219879"/>
                  </a:lnTo>
                  <a:lnTo>
                    <a:pt x="650136" y="1211946"/>
                  </a:lnTo>
                  <a:lnTo>
                    <a:pt x="640925" y="1204012"/>
                  </a:lnTo>
                  <a:lnTo>
                    <a:pt x="632031" y="1196078"/>
                  </a:lnTo>
                  <a:lnTo>
                    <a:pt x="623137" y="1187193"/>
                  </a:lnTo>
                  <a:lnTo>
                    <a:pt x="614244" y="1178307"/>
                  </a:lnTo>
                  <a:lnTo>
                    <a:pt x="605667" y="1169421"/>
                  </a:lnTo>
                  <a:lnTo>
                    <a:pt x="597091" y="1159901"/>
                  </a:lnTo>
                  <a:lnTo>
                    <a:pt x="588515" y="1150063"/>
                  </a:lnTo>
                  <a:lnTo>
                    <a:pt x="580256" y="1140225"/>
                  </a:lnTo>
                  <a:lnTo>
                    <a:pt x="553257" y="1145938"/>
                  </a:lnTo>
                  <a:lnTo>
                    <a:pt x="527529" y="1151650"/>
                  </a:lnTo>
                  <a:lnTo>
                    <a:pt x="502436" y="1155775"/>
                  </a:lnTo>
                  <a:lnTo>
                    <a:pt x="478295" y="1159901"/>
                  </a:lnTo>
                  <a:lnTo>
                    <a:pt x="454790" y="1163074"/>
                  </a:lnTo>
                  <a:lnTo>
                    <a:pt x="432556" y="1165930"/>
                  </a:lnTo>
                  <a:lnTo>
                    <a:pt x="410956" y="1168152"/>
                  </a:lnTo>
                  <a:lnTo>
                    <a:pt x="390310" y="1169739"/>
                  </a:lnTo>
                  <a:lnTo>
                    <a:pt x="370616" y="1170691"/>
                  </a:lnTo>
                  <a:lnTo>
                    <a:pt x="351876" y="1171008"/>
                  </a:lnTo>
                  <a:lnTo>
                    <a:pt x="333453" y="1170691"/>
                  </a:lnTo>
                  <a:lnTo>
                    <a:pt x="316301" y="1170056"/>
                  </a:lnTo>
                  <a:lnTo>
                    <a:pt x="300419" y="1168469"/>
                  </a:lnTo>
                  <a:lnTo>
                    <a:pt x="284537" y="1166565"/>
                  </a:lnTo>
                  <a:lnTo>
                    <a:pt x="269926" y="1164026"/>
                  </a:lnTo>
                  <a:lnTo>
                    <a:pt x="256585" y="1160853"/>
                  </a:lnTo>
                  <a:lnTo>
                    <a:pt x="243562" y="1157045"/>
                  </a:lnTo>
                  <a:lnTo>
                    <a:pt x="231492" y="1152919"/>
                  </a:lnTo>
                  <a:lnTo>
                    <a:pt x="220374" y="1147842"/>
                  </a:lnTo>
                  <a:lnTo>
                    <a:pt x="214975" y="1145303"/>
                  </a:lnTo>
                  <a:lnTo>
                    <a:pt x="209892" y="1142447"/>
                  </a:lnTo>
                  <a:lnTo>
                    <a:pt x="205128" y="1139591"/>
                  </a:lnTo>
                  <a:lnTo>
                    <a:pt x="200363" y="1136417"/>
                  </a:lnTo>
                  <a:lnTo>
                    <a:pt x="195916" y="1133244"/>
                  </a:lnTo>
                  <a:lnTo>
                    <a:pt x="191787" y="1130070"/>
                  </a:lnTo>
                  <a:lnTo>
                    <a:pt x="187658" y="1126262"/>
                  </a:lnTo>
                  <a:lnTo>
                    <a:pt x="184164" y="1122771"/>
                  </a:lnTo>
                  <a:lnTo>
                    <a:pt x="180352" y="1118963"/>
                  </a:lnTo>
                  <a:lnTo>
                    <a:pt x="177176" y="1115155"/>
                  </a:lnTo>
                  <a:lnTo>
                    <a:pt x="173682" y="1111030"/>
                  </a:lnTo>
                  <a:lnTo>
                    <a:pt x="170823" y="1106904"/>
                  </a:lnTo>
                  <a:lnTo>
                    <a:pt x="167964" y="1102779"/>
                  </a:lnTo>
                  <a:lnTo>
                    <a:pt x="165423" y="1098336"/>
                  </a:lnTo>
                  <a:lnTo>
                    <a:pt x="163200" y="1093575"/>
                  </a:lnTo>
                  <a:lnTo>
                    <a:pt x="160976" y="1088815"/>
                  </a:lnTo>
                  <a:lnTo>
                    <a:pt x="159071" y="1084055"/>
                  </a:lnTo>
                  <a:lnTo>
                    <a:pt x="157482" y="1078978"/>
                  </a:lnTo>
                  <a:lnTo>
                    <a:pt x="155894" y="1073900"/>
                  </a:lnTo>
                  <a:lnTo>
                    <a:pt x="154624" y="1068822"/>
                  </a:lnTo>
                  <a:lnTo>
                    <a:pt x="153353" y="1063428"/>
                  </a:lnTo>
                  <a:lnTo>
                    <a:pt x="152718" y="1058033"/>
                  </a:lnTo>
                  <a:lnTo>
                    <a:pt x="151130" y="1046291"/>
                  </a:lnTo>
                  <a:lnTo>
                    <a:pt x="150812" y="1034232"/>
                  </a:lnTo>
                  <a:lnTo>
                    <a:pt x="151130" y="1021538"/>
                  </a:lnTo>
                  <a:lnTo>
                    <a:pt x="152083" y="1008844"/>
                  </a:lnTo>
                  <a:lnTo>
                    <a:pt x="153353" y="996468"/>
                  </a:lnTo>
                  <a:lnTo>
                    <a:pt x="155577" y="984408"/>
                  </a:lnTo>
                  <a:lnTo>
                    <a:pt x="158118" y="972349"/>
                  </a:lnTo>
                  <a:lnTo>
                    <a:pt x="160976" y="960290"/>
                  </a:lnTo>
                  <a:lnTo>
                    <a:pt x="164788" y="947914"/>
                  </a:lnTo>
                  <a:lnTo>
                    <a:pt x="168600" y="935854"/>
                  </a:lnTo>
                  <a:lnTo>
                    <a:pt x="173364" y="923478"/>
                  </a:lnTo>
                  <a:lnTo>
                    <a:pt x="178129" y="910784"/>
                  </a:lnTo>
                  <a:lnTo>
                    <a:pt x="183529" y="897455"/>
                  </a:lnTo>
                  <a:lnTo>
                    <a:pt x="189564" y="884127"/>
                  </a:lnTo>
                  <a:lnTo>
                    <a:pt x="202269" y="855566"/>
                  </a:lnTo>
                  <a:lnTo>
                    <a:pt x="216245" y="824783"/>
                  </a:lnTo>
                  <a:lnTo>
                    <a:pt x="231492" y="790510"/>
                  </a:lnTo>
                  <a:lnTo>
                    <a:pt x="247691" y="752746"/>
                  </a:lnTo>
                  <a:lnTo>
                    <a:pt x="256267" y="732118"/>
                  </a:lnTo>
                  <a:lnTo>
                    <a:pt x="264844" y="710856"/>
                  </a:lnTo>
                  <a:lnTo>
                    <a:pt x="274055" y="688007"/>
                  </a:lnTo>
                  <a:lnTo>
                    <a:pt x="283266" y="663889"/>
                  </a:lnTo>
                  <a:lnTo>
                    <a:pt x="292160" y="638501"/>
                  </a:lnTo>
                  <a:lnTo>
                    <a:pt x="301689" y="611527"/>
                  </a:lnTo>
                  <a:lnTo>
                    <a:pt x="311218" y="583283"/>
                  </a:lnTo>
                  <a:lnTo>
                    <a:pt x="321065" y="553452"/>
                  </a:lnTo>
                  <a:lnTo>
                    <a:pt x="330594" y="521717"/>
                  </a:lnTo>
                  <a:lnTo>
                    <a:pt x="340441" y="488396"/>
                  </a:lnTo>
                  <a:lnTo>
                    <a:pt x="350288" y="453488"/>
                  </a:lnTo>
                  <a:lnTo>
                    <a:pt x="360134" y="416676"/>
                  </a:lnTo>
                  <a:lnTo>
                    <a:pt x="364899" y="397952"/>
                  </a:lnTo>
                  <a:lnTo>
                    <a:pt x="370299" y="379864"/>
                  </a:lnTo>
                  <a:lnTo>
                    <a:pt x="375699" y="362410"/>
                  </a:lnTo>
                  <a:lnTo>
                    <a:pt x="381416" y="345273"/>
                  </a:lnTo>
                  <a:lnTo>
                    <a:pt x="387451" y="329088"/>
                  </a:lnTo>
                  <a:lnTo>
                    <a:pt x="393169" y="312904"/>
                  </a:lnTo>
                  <a:lnTo>
                    <a:pt x="399839" y="297671"/>
                  </a:lnTo>
                  <a:lnTo>
                    <a:pt x="406509" y="282756"/>
                  </a:lnTo>
                  <a:lnTo>
                    <a:pt x="412862" y="268475"/>
                  </a:lnTo>
                  <a:lnTo>
                    <a:pt x="419850" y="254829"/>
                  </a:lnTo>
                  <a:lnTo>
                    <a:pt x="426838" y="241183"/>
                  </a:lnTo>
                  <a:lnTo>
                    <a:pt x="434144" y="228172"/>
                  </a:lnTo>
                  <a:lnTo>
                    <a:pt x="441767" y="215796"/>
                  </a:lnTo>
                  <a:lnTo>
                    <a:pt x="449073" y="203736"/>
                  </a:lnTo>
                  <a:lnTo>
                    <a:pt x="457014" y="192312"/>
                  </a:lnTo>
                  <a:lnTo>
                    <a:pt x="464637" y="181205"/>
                  </a:lnTo>
                  <a:lnTo>
                    <a:pt x="472895" y="170415"/>
                  </a:lnTo>
                  <a:lnTo>
                    <a:pt x="480836" y="160260"/>
                  </a:lnTo>
                  <a:lnTo>
                    <a:pt x="489095" y="150422"/>
                  </a:lnTo>
                  <a:lnTo>
                    <a:pt x="497671" y="140902"/>
                  </a:lnTo>
                  <a:lnTo>
                    <a:pt x="505930" y="132016"/>
                  </a:lnTo>
                  <a:lnTo>
                    <a:pt x="514823" y="123448"/>
                  </a:lnTo>
                  <a:lnTo>
                    <a:pt x="523400" y="115197"/>
                  </a:lnTo>
                  <a:lnTo>
                    <a:pt x="532293" y="107580"/>
                  </a:lnTo>
                  <a:lnTo>
                    <a:pt x="541505" y="99964"/>
                  </a:lnTo>
                  <a:lnTo>
                    <a:pt x="550081" y="92665"/>
                  </a:lnTo>
                  <a:lnTo>
                    <a:pt x="559292" y="86001"/>
                  </a:lnTo>
                  <a:lnTo>
                    <a:pt x="568186" y="79337"/>
                  </a:lnTo>
                  <a:lnTo>
                    <a:pt x="577398" y="73307"/>
                  </a:lnTo>
                  <a:lnTo>
                    <a:pt x="586927" y="67595"/>
                  </a:lnTo>
                  <a:lnTo>
                    <a:pt x="596138" y="61883"/>
                  </a:lnTo>
                  <a:lnTo>
                    <a:pt x="605667" y="56805"/>
                  </a:lnTo>
                  <a:lnTo>
                    <a:pt x="614879" y="52045"/>
                  </a:lnTo>
                  <a:lnTo>
                    <a:pt x="624090" y="47285"/>
                  </a:lnTo>
                  <a:lnTo>
                    <a:pt x="633619" y="43159"/>
                  </a:lnTo>
                  <a:lnTo>
                    <a:pt x="643148" y="39034"/>
                  </a:lnTo>
                  <a:lnTo>
                    <a:pt x="652678" y="34908"/>
                  </a:lnTo>
                  <a:lnTo>
                    <a:pt x="662207" y="31735"/>
                  </a:lnTo>
                  <a:lnTo>
                    <a:pt x="671418" y="28561"/>
                  </a:lnTo>
                  <a:lnTo>
                    <a:pt x="680947" y="25070"/>
                  </a:lnTo>
                  <a:lnTo>
                    <a:pt x="700005" y="19676"/>
                  </a:lnTo>
                  <a:lnTo>
                    <a:pt x="719064" y="15233"/>
                  </a:lnTo>
                  <a:lnTo>
                    <a:pt x="737486" y="11425"/>
                  </a:lnTo>
                  <a:lnTo>
                    <a:pt x="756227" y="7934"/>
                  </a:lnTo>
                  <a:lnTo>
                    <a:pt x="774332" y="6030"/>
                  </a:lnTo>
                  <a:lnTo>
                    <a:pt x="792120" y="3808"/>
                  </a:lnTo>
                  <a:lnTo>
                    <a:pt x="809590" y="2222"/>
                  </a:lnTo>
                  <a:lnTo>
                    <a:pt x="826742" y="1269"/>
                  </a:lnTo>
                  <a:lnTo>
                    <a:pt x="843577" y="317"/>
                  </a:lnTo>
                  <a:lnTo>
                    <a:pt x="86009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56015" y="4335946"/>
              <a:ext cx="924180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老师反馈</a:t>
              </a:r>
            </a:p>
          </p:txBody>
        </p:sp>
      </p:grpSp>
      <mc:AlternateContent xmlns:mc="http://schemas.openxmlformats.org/markup-compatibility/2006">
        <mc:Choice xmlns:p14="http://schemas.microsoft.com/office/powerpoint/2010/main" xmlns="" Requires="p14">
          <p:contentPart p14:bwMode="auto" r:id="rId2">
            <p14:nvContentPartPr>
              <p14:cNvPr id="17" name="墨迹 16"/>
              <p14:cNvContentPartPr/>
              <p14:nvPr/>
            </p14:nvContentPartPr>
            <p14:xfrm>
              <a:off x="6480212" y="2696406"/>
              <a:ext cx="360040" cy="352736"/>
            </p14:xfrm>
          </p:contentPart>
        </mc:Choice>
        <mc:Fallback>
          <p:pic>
            <p:nvPicPr>
              <p:cNvPr id="17" name="墨迹 16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461149" y="2677310"/>
                <a:ext cx="397806" cy="3905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18" name="墨迹 17"/>
              <p14:cNvContentPartPr/>
              <p14:nvPr/>
            </p14:nvContentPartPr>
            <p14:xfrm>
              <a:off x="7167244" y="3224057"/>
              <a:ext cx="360040" cy="352736"/>
            </p14:xfrm>
          </p:contentPart>
        </mc:Choice>
        <mc:Fallback>
          <p:pic>
            <p:nvPicPr>
              <p:cNvPr id="18" name="墨迹 17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148181" y="3204961"/>
                <a:ext cx="397806" cy="3905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5">
            <p14:nvContentPartPr>
              <p14:cNvPr id="19" name="墨迹 18"/>
              <p14:cNvContentPartPr/>
              <p14:nvPr/>
            </p14:nvContentPartPr>
            <p14:xfrm>
              <a:off x="5634118" y="3707468"/>
              <a:ext cx="360040" cy="352736"/>
            </p14:xfrm>
          </p:contentPart>
        </mc:Choice>
        <mc:Fallback>
          <p:pic>
            <p:nvPicPr>
              <p:cNvPr id="19" name="墨迹 18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615036" y="3688391"/>
                <a:ext cx="397844" cy="39052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228039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1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1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1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376B-4105-4BE8-8137-D5D948C34F82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9B76-D14B-4E42-8B6B-5D609D517F73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55677" y="179388"/>
            <a:ext cx="7488324" cy="700087"/>
          </a:xfrm>
        </p:spPr>
        <p:txBody>
          <a:bodyPr/>
          <a:lstStyle/>
          <a:p>
            <a:r>
              <a:rPr lang="zh-CN" altLang="en-US" dirty="0"/>
              <a:t>手机是教学的利器：选课签到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75742"/>
            <a:ext cx="5630391" cy="435751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2735" y="1365798"/>
            <a:ext cx="5613726" cy="4367264"/>
          </a:xfrm>
          <a:prstGeom prst="rect">
            <a:avLst/>
          </a:prstGeom>
          <a:ln w="19050">
            <a:solidFill>
              <a:srgbClr val="006600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9187" y="1350971"/>
            <a:ext cx="5613173" cy="4326725"/>
          </a:xfrm>
          <a:prstGeom prst="rect">
            <a:avLst/>
          </a:prstGeom>
          <a:ln w="19050">
            <a:solidFill>
              <a:srgbClr val="006600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6584198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960650" y="1099629"/>
            <a:ext cx="7320011" cy="4991432"/>
            <a:chOff x="1104417" y="1209876"/>
            <a:chExt cx="7320011" cy="49914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04417" y="1209876"/>
              <a:ext cx="7320011" cy="4991432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779912" y="3392996"/>
              <a:ext cx="3204356" cy="27679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519772" y="3584258"/>
              <a:ext cx="432048" cy="27679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619672" y="179975"/>
            <a:ext cx="7202110" cy="699595"/>
          </a:xfrm>
        </p:spPr>
        <p:txBody>
          <a:bodyPr>
            <a:normAutofit fontScale="90000"/>
          </a:bodyPr>
          <a:lstStyle/>
          <a:p>
            <a:r>
              <a:rPr lang="zh-CN" altLang="en-US" sz="3500" dirty="0"/>
              <a:t>“互联网</a:t>
            </a:r>
            <a:r>
              <a:rPr lang="en-US" altLang="zh-CN" sz="3500" dirty="0"/>
              <a:t>+</a:t>
            </a:r>
            <a:r>
              <a:rPr lang="zh-CN" altLang="en-US" sz="3500" dirty="0"/>
              <a:t>教学”学习效果反馈（</a:t>
            </a:r>
            <a:r>
              <a:rPr lang="en-US" altLang="zh-CN" sz="3500" dirty="0"/>
              <a:t>2</a:t>
            </a:r>
            <a:r>
              <a:rPr lang="zh-CN" altLang="en-US" sz="3500" dirty="0"/>
              <a:t>）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30</a:t>
            </a:fld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5081-7B34-4C52-9FEC-2B4A667812AA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403648" y="1202777"/>
            <a:ext cx="5815994" cy="5167660"/>
            <a:chOff x="1289185" y="1265138"/>
            <a:chExt cx="5815994" cy="516766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11960" y="1289298"/>
              <a:ext cx="2893219" cy="51435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289185" y="1265138"/>
              <a:ext cx="2893219" cy="51435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4764422" y="3068960"/>
              <a:ext cx="1931814" cy="60082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769752" y="4653136"/>
              <a:ext cx="2010160" cy="50405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4279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31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9692" y="302231"/>
            <a:ext cx="4860540" cy="6547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239852" y="2312876"/>
            <a:ext cx="2808287" cy="165735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教学有法</a:t>
            </a:r>
            <a:r>
              <a:rPr lang="en-US" altLang="zh-CN" sz="2800" b="1" dirty="0">
                <a:solidFill>
                  <a:srgbClr val="FF0000"/>
                </a:solidFill>
              </a:rPr>
              <a:t/>
            </a:r>
            <a:br>
              <a:rPr lang="en-US" altLang="zh-CN" sz="2800" b="1" dirty="0">
                <a:solidFill>
                  <a:srgbClr val="FF0000"/>
                </a:solidFill>
              </a:rPr>
            </a:br>
            <a:r>
              <a:rPr lang="zh-CN" altLang="en-US" sz="2800" b="1" dirty="0">
                <a:solidFill>
                  <a:srgbClr val="006600"/>
                </a:solidFill>
              </a:rPr>
              <a:t>教无定法</a:t>
            </a:r>
            <a:r>
              <a:rPr lang="en-US" altLang="zh-CN" sz="2800" b="1" dirty="0">
                <a:solidFill>
                  <a:srgbClr val="006600"/>
                </a:solidFill>
              </a:rPr>
              <a:t/>
            </a:r>
            <a:br>
              <a:rPr lang="en-US" altLang="zh-CN" sz="2800" b="1" dirty="0">
                <a:solidFill>
                  <a:srgbClr val="006600"/>
                </a:solidFill>
              </a:rPr>
            </a:b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</a:rPr>
              <a:t>贵在得法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2347-B1B1-42FF-ABC0-66FB788D2628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5428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4138949" y="4061277"/>
            <a:ext cx="517224" cy="395288"/>
          </a:xfrm>
          <a:custGeom>
            <a:avLst/>
            <a:gdLst>
              <a:gd name="connsiteX0" fmla="*/ 469900 w 469900"/>
              <a:gd name="connsiteY0" fmla="*/ 495300 h 495300"/>
              <a:gd name="connsiteX1" fmla="*/ 190500 w 469900"/>
              <a:gd name="connsiteY1" fmla="*/ 0 h 495300"/>
              <a:gd name="connsiteX2" fmla="*/ 0 w 469900"/>
              <a:gd name="connsiteY2" fmla="*/ 228600 h 495300"/>
              <a:gd name="connsiteX3" fmla="*/ 469900 w 469900"/>
              <a:gd name="connsiteY3" fmla="*/ 495300 h 495300"/>
              <a:gd name="connsiteX0" fmla="*/ 469900 w 469900"/>
              <a:gd name="connsiteY0" fmla="*/ 527050 h 527050"/>
              <a:gd name="connsiteX1" fmla="*/ 177800 w 469900"/>
              <a:gd name="connsiteY1" fmla="*/ 0 h 527050"/>
              <a:gd name="connsiteX2" fmla="*/ 0 w 469900"/>
              <a:gd name="connsiteY2" fmla="*/ 260350 h 527050"/>
              <a:gd name="connsiteX3" fmla="*/ 469900 w 469900"/>
              <a:gd name="connsiteY3" fmla="*/ 527050 h 52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900" h="527050">
                <a:moveTo>
                  <a:pt x="469900" y="527050"/>
                </a:moveTo>
                <a:lnTo>
                  <a:pt x="177800" y="0"/>
                </a:lnTo>
                <a:lnTo>
                  <a:pt x="0" y="260350"/>
                </a:lnTo>
                <a:lnTo>
                  <a:pt x="469900" y="5270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379810" y="2728201"/>
            <a:ext cx="4398153" cy="2018109"/>
            <a:chOff x="1601333" y="1923505"/>
            <a:chExt cx="4398153" cy="2018109"/>
          </a:xfrm>
        </p:grpSpPr>
        <p:sp>
          <p:nvSpPr>
            <p:cNvPr id="16" name="任意多边形 15"/>
            <p:cNvSpPr/>
            <p:nvPr/>
          </p:nvSpPr>
          <p:spPr>
            <a:xfrm>
              <a:off x="1601333" y="1923505"/>
              <a:ext cx="4398153" cy="2018109"/>
            </a:xfrm>
            <a:custGeom>
              <a:avLst/>
              <a:gdLst>
                <a:gd name="connsiteX0" fmla="*/ 0 w 4019550"/>
                <a:gd name="connsiteY0" fmla="*/ 9525 h 2643187"/>
                <a:gd name="connsiteX1" fmla="*/ 4019550 w 4019550"/>
                <a:gd name="connsiteY1" fmla="*/ 0 h 2643187"/>
                <a:gd name="connsiteX2" fmla="*/ 2076450 w 4019550"/>
                <a:gd name="connsiteY2" fmla="*/ 2643187 h 2643187"/>
                <a:gd name="connsiteX3" fmla="*/ 0 w 4019550"/>
                <a:gd name="connsiteY3" fmla="*/ 9525 h 2643187"/>
                <a:gd name="connsiteX0" fmla="*/ 0 w 4019550"/>
                <a:gd name="connsiteY0" fmla="*/ 9525 h 2700337"/>
                <a:gd name="connsiteX1" fmla="*/ 4019550 w 4019550"/>
                <a:gd name="connsiteY1" fmla="*/ 0 h 2700337"/>
                <a:gd name="connsiteX2" fmla="*/ 2033588 w 4019550"/>
                <a:gd name="connsiteY2" fmla="*/ 2700337 h 2700337"/>
                <a:gd name="connsiteX3" fmla="*/ 0 w 4019550"/>
                <a:gd name="connsiteY3" fmla="*/ 9525 h 2700337"/>
                <a:gd name="connsiteX0" fmla="*/ 0 w 4019550"/>
                <a:gd name="connsiteY0" fmla="*/ 9525 h 2700337"/>
                <a:gd name="connsiteX1" fmla="*/ 4019550 w 4019550"/>
                <a:gd name="connsiteY1" fmla="*/ 0 h 2700337"/>
                <a:gd name="connsiteX2" fmla="*/ 2028826 w 4019550"/>
                <a:gd name="connsiteY2" fmla="*/ 2700337 h 2700337"/>
                <a:gd name="connsiteX3" fmla="*/ 0 w 4019550"/>
                <a:gd name="connsiteY3" fmla="*/ 9525 h 2700337"/>
                <a:gd name="connsiteX0" fmla="*/ 0 w 3995738"/>
                <a:gd name="connsiteY0" fmla="*/ 0 h 2690812"/>
                <a:gd name="connsiteX1" fmla="*/ 3995738 w 3995738"/>
                <a:gd name="connsiteY1" fmla="*/ 4762 h 2690812"/>
                <a:gd name="connsiteX2" fmla="*/ 2028826 w 3995738"/>
                <a:gd name="connsiteY2" fmla="*/ 2690812 h 2690812"/>
                <a:gd name="connsiteX3" fmla="*/ 0 w 3995738"/>
                <a:gd name="connsiteY3" fmla="*/ 0 h 269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5738" h="2690812">
                  <a:moveTo>
                    <a:pt x="0" y="0"/>
                  </a:moveTo>
                  <a:lnTo>
                    <a:pt x="3995738" y="4762"/>
                  </a:lnTo>
                  <a:lnTo>
                    <a:pt x="2028826" y="26908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8E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00662" y="2006151"/>
              <a:ext cx="3199494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b="1" kern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现代教学技术教育部重点实验室</a:t>
              </a:r>
              <a:endParaRPr lang="en-US" altLang="zh-CN" sz="1600" b="1" kern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600" b="1" kern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教师教学发展中心</a:t>
              </a:r>
              <a:endParaRPr lang="en-US" altLang="zh-CN" sz="1600" b="1" kern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400157" y="4168532"/>
            <a:ext cx="3543963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地址：陕西师范大学雁塔校区教学</a:t>
            </a:r>
            <a:r>
              <a:rPr lang="en-US" altLang="zh-CN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</a:t>
            </a:r>
            <a:r>
              <a:rPr lang="zh-CN" altLang="en-US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号楼</a:t>
            </a:r>
            <a:endParaRPr lang="en-US" altLang="zh-CN" sz="1400" kern="1700" dirty="0">
              <a:solidFill>
                <a:schemeClr val="tx1">
                  <a:lumMod val="75000"/>
                  <a:lumOff val="2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Web</a:t>
            </a:r>
            <a:r>
              <a:rPr lang="zh-CN" altLang="en-US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：</a:t>
            </a:r>
            <a:r>
              <a:rPr lang="en-US" altLang="zh-CN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http://ctpad.snnu.edu.cn</a:t>
            </a:r>
          </a:p>
          <a:p>
            <a:pPr>
              <a:lnSpc>
                <a:spcPct val="130000"/>
              </a:lnSpc>
            </a:pPr>
            <a:r>
              <a:rPr lang="en-US" altLang="zh-CN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          http://ctld.snnu.edu.cn</a:t>
            </a:r>
          </a:p>
          <a:p>
            <a:pPr>
              <a:lnSpc>
                <a:spcPct val="130000"/>
              </a:lnSpc>
            </a:pPr>
            <a:r>
              <a:rPr lang="en-US" altLang="zh-CN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           http://imooc.snnu.edu.cn</a:t>
            </a:r>
          </a:p>
          <a:p>
            <a:pPr>
              <a:lnSpc>
                <a:spcPct val="130000"/>
              </a:lnSpc>
            </a:pPr>
            <a:r>
              <a:rPr lang="en-US" altLang="zh-CN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Tel</a:t>
            </a:r>
            <a:r>
              <a:rPr lang="zh-CN" altLang="en-US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：</a:t>
            </a:r>
            <a:r>
              <a:rPr lang="en-US" altLang="zh-CN" sz="1400" kern="17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0086-29-85303532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359532" y="2453166"/>
            <a:ext cx="5436096" cy="289322"/>
          </a:xfrm>
          <a:custGeom>
            <a:avLst/>
            <a:gdLst>
              <a:gd name="connsiteX0" fmla="*/ 0 w 4957763"/>
              <a:gd name="connsiteY0" fmla="*/ 0 h 385762"/>
              <a:gd name="connsiteX1" fmla="*/ 3505200 w 4957763"/>
              <a:gd name="connsiteY1" fmla="*/ 0 h 385762"/>
              <a:gd name="connsiteX2" fmla="*/ 4957763 w 4957763"/>
              <a:gd name="connsiteY2" fmla="*/ 381000 h 385762"/>
              <a:gd name="connsiteX3" fmla="*/ 952500 w 4957763"/>
              <a:gd name="connsiteY3" fmla="*/ 385762 h 385762"/>
              <a:gd name="connsiteX4" fmla="*/ 0 w 4957763"/>
              <a:gd name="connsiteY4" fmla="*/ 0 h 385762"/>
              <a:gd name="connsiteX0" fmla="*/ 0 w 4957763"/>
              <a:gd name="connsiteY0" fmla="*/ 0 h 385762"/>
              <a:gd name="connsiteX1" fmla="*/ 3505200 w 4957763"/>
              <a:gd name="connsiteY1" fmla="*/ 0 h 385762"/>
              <a:gd name="connsiteX2" fmla="*/ 4957763 w 4957763"/>
              <a:gd name="connsiteY2" fmla="*/ 371475 h 385762"/>
              <a:gd name="connsiteX3" fmla="*/ 952500 w 4957763"/>
              <a:gd name="connsiteY3" fmla="*/ 385762 h 385762"/>
              <a:gd name="connsiteX4" fmla="*/ 0 w 4957763"/>
              <a:gd name="connsiteY4" fmla="*/ 0 h 385762"/>
              <a:gd name="connsiteX0" fmla="*/ 0 w 4957763"/>
              <a:gd name="connsiteY0" fmla="*/ 0 h 385762"/>
              <a:gd name="connsiteX1" fmla="*/ 3505200 w 4957763"/>
              <a:gd name="connsiteY1" fmla="*/ 0 h 385762"/>
              <a:gd name="connsiteX2" fmla="*/ 4957763 w 4957763"/>
              <a:gd name="connsiteY2" fmla="*/ 381000 h 385762"/>
              <a:gd name="connsiteX3" fmla="*/ 952500 w 4957763"/>
              <a:gd name="connsiteY3" fmla="*/ 385762 h 385762"/>
              <a:gd name="connsiteX4" fmla="*/ 0 w 4957763"/>
              <a:gd name="connsiteY4" fmla="*/ 0 h 385762"/>
              <a:gd name="connsiteX0" fmla="*/ 0 w 4957763"/>
              <a:gd name="connsiteY0" fmla="*/ 0 h 385762"/>
              <a:gd name="connsiteX1" fmla="*/ 3505200 w 4957763"/>
              <a:gd name="connsiteY1" fmla="*/ 0 h 385762"/>
              <a:gd name="connsiteX2" fmla="*/ 4957763 w 4957763"/>
              <a:gd name="connsiteY2" fmla="*/ 376238 h 385762"/>
              <a:gd name="connsiteX3" fmla="*/ 952500 w 4957763"/>
              <a:gd name="connsiteY3" fmla="*/ 385762 h 385762"/>
              <a:gd name="connsiteX4" fmla="*/ 0 w 4957763"/>
              <a:gd name="connsiteY4" fmla="*/ 0 h 385762"/>
              <a:gd name="connsiteX0" fmla="*/ 0 w 4962544"/>
              <a:gd name="connsiteY0" fmla="*/ 0 h 385762"/>
              <a:gd name="connsiteX1" fmla="*/ 3505200 w 4962544"/>
              <a:gd name="connsiteY1" fmla="*/ 0 h 385762"/>
              <a:gd name="connsiteX2" fmla="*/ 4962544 w 4962544"/>
              <a:gd name="connsiteY2" fmla="*/ 373856 h 385762"/>
              <a:gd name="connsiteX3" fmla="*/ 952500 w 4962544"/>
              <a:gd name="connsiteY3" fmla="*/ 385762 h 385762"/>
              <a:gd name="connsiteX4" fmla="*/ 0 w 4962544"/>
              <a:gd name="connsiteY4" fmla="*/ 0 h 38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2544" h="385762">
                <a:moveTo>
                  <a:pt x="0" y="0"/>
                </a:moveTo>
                <a:lnTo>
                  <a:pt x="3505200" y="0"/>
                </a:lnTo>
                <a:lnTo>
                  <a:pt x="4962544" y="373856"/>
                </a:lnTo>
                <a:lnTo>
                  <a:pt x="952500" y="38576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3461130" y="3685463"/>
            <a:ext cx="756614" cy="461963"/>
          </a:xfrm>
          <a:custGeom>
            <a:avLst/>
            <a:gdLst>
              <a:gd name="connsiteX0" fmla="*/ 673100 w 673100"/>
              <a:gd name="connsiteY0" fmla="*/ 0 h 615950"/>
              <a:gd name="connsiteX1" fmla="*/ 406400 w 673100"/>
              <a:gd name="connsiteY1" fmla="*/ 615950 h 615950"/>
              <a:gd name="connsiteX2" fmla="*/ 0 w 673100"/>
              <a:gd name="connsiteY2" fmla="*/ 342900 h 615950"/>
              <a:gd name="connsiteX3" fmla="*/ 673100 w 673100"/>
              <a:gd name="connsiteY3" fmla="*/ 0 h 615950"/>
              <a:gd name="connsiteX0" fmla="*/ 685007 w 685007"/>
              <a:gd name="connsiteY0" fmla="*/ 0 h 615950"/>
              <a:gd name="connsiteX1" fmla="*/ 418307 w 685007"/>
              <a:gd name="connsiteY1" fmla="*/ 615950 h 615950"/>
              <a:gd name="connsiteX2" fmla="*/ 0 w 685007"/>
              <a:gd name="connsiteY2" fmla="*/ 350044 h 615950"/>
              <a:gd name="connsiteX3" fmla="*/ 685007 w 685007"/>
              <a:gd name="connsiteY3" fmla="*/ 0 h 615950"/>
              <a:gd name="connsiteX0" fmla="*/ 687388 w 687388"/>
              <a:gd name="connsiteY0" fmla="*/ 0 h 615950"/>
              <a:gd name="connsiteX1" fmla="*/ 420688 w 687388"/>
              <a:gd name="connsiteY1" fmla="*/ 615950 h 615950"/>
              <a:gd name="connsiteX2" fmla="*/ 0 w 687388"/>
              <a:gd name="connsiteY2" fmla="*/ 350044 h 615950"/>
              <a:gd name="connsiteX3" fmla="*/ 687388 w 687388"/>
              <a:gd name="connsiteY3" fmla="*/ 0 h 615950"/>
              <a:gd name="connsiteX0" fmla="*/ 675671 w 675671"/>
              <a:gd name="connsiteY0" fmla="*/ 0 h 615950"/>
              <a:gd name="connsiteX1" fmla="*/ 408971 w 675671"/>
              <a:gd name="connsiteY1" fmla="*/ 615950 h 615950"/>
              <a:gd name="connsiteX2" fmla="*/ 0 w 675671"/>
              <a:gd name="connsiteY2" fmla="*/ 354806 h 615950"/>
              <a:gd name="connsiteX3" fmla="*/ 675671 w 675671"/>
              <a:gd name="connsiteY3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5671" h="615950">
                <a:moveTo>
                  <a:pt x="675671" y="0"/>
                </a:moveTo>
                <a:lnTo>
                  <a:pt x="408971" y="615950"/>
                </a:lnTo>
                <a:lnTo>
                  <a:pt x="0" y="354806"/>
                </a:lnTo>
                <a:lnTo>
                  <a:pt x="67567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3448897" y="3950971"/>
            <a:ext cx="1216176" cy="1009650"/>
            <a:chOff x="3089364" y="2751063"/>
            <a:chExt cx="1216176" cy="1009650"/>
          </a:xfrm>
        </p:grpSpPr>
        <p:sp>
          <p:nvSpPr>
            <p:cNvPr id="21" name="任意多边形 20"/>
            <p:cNvSpPr/>
            <p:nvPr/>
          </p:nvSpPr>
          <p:spPr>
            <a:xfrm>
              <a:off x="3089364" y="2751063"/>
              <a:ext cx="1216176" cy="1009650"/>
            </a:xfrm>
            <a:custGeom>
              <a:avLst/>
              <a:gdLst>
                <a:gd name="connsiteX0" fmla="*/ 12700 w 1092200"/>
                <a:gd name="connsiteY0" fmla="*/ 0 h 1346200"/>
                <a:gd name="connsiteX1" fmla="*/ 0 w 1092200"/>
                <a:gd name="connsiteY1" fmla="*/ 1346200 h 1346200"/>
                <a:gd name="connsiteX2" fmla="*/ 1092200 w 1092200"/>
                <a:gd name="connsiteY2" fmla="*/ 692150 h 1346200"/>
                <a:gd name="connsiteX3" fmla="*/ 12700 w 1092200"/>
                <a:gd name="connsiteY3" fmla="*/ 0 h 1346200"/>
                <a:gd name="connsiteX0" fmla="*/ 12700 w 1104900"/>
                <a:gd name="connsiteY0" fmla="*/ 0 h 1346200"/>
                <a:gd name="connsiteX1" fmla="*/ 0 w 1104900"/>
                <a:gd name="connsiteY1" fmla="*/ 1346200 h 1346200"/>
                <a:gd name="connsiteX2" fmla="*/ 1104900 w 1104900"/>
                <a:gd name="connsiteY2" fmla="*/ 685800 h 1346200"/>
                <a:gd name="connsiteX3" fmla="*/ 12700 w 1104900"/>
                <a:gd name="connsiteY3" fmla="*/ 0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4900" h="1346200">
                  <a:moveTo>
                    <a:pt x="12700" y="0"/>
                  </a:moveTo>
                  <a:lnTo>
                    <a:pt x="0" y="1346200"/>
                  </a:lnTo>
                  <a:lnTo>
                    <a:pt x="1104900" y="68580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矩形 9"/>
            <p:cNvSpPr>
              <a:spLocks noChangeArrowheads="1"/>
            </p:cNvSpPr>
            <p:nvPr/>
          </p:nvSpPr>
          <p:spPr bwMode="auto">
            <a:xfrm rot="19716043">
              <a:off x="3169906" y="3213324"/>
              <a:ext cx="86113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1400" b="1" dirty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@</a:t>
              </a:r>
              <a:r>
                <a:rPr lang="zh-CN" altLang="en-US" sz="1400" b="1" dirty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何聚厚</a:t>
              </a: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1803"/>
          <a:stretch/>
        </p:blipFill>
        <p:spPr>
          <a:xfrm>
            <a:off x="488648" y="1432228"/>
            <a:ext cx="1049597" cy="999559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32</a:t>
            </a:fld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893"/>
          <a:stretch/>
        </p:blipFill>
        <p:spPr>
          <a:xfrm>
            <a:off x="1656005" y="1624268"/>
            <a:ext cx="2280088" cy="873352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7F21-AF99-4A4C-934D-E90CAE6054E1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6760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0C50-92C4-4E50-ABEE-4B96A11B6C27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9B76-D14B-4E42-8B6B-5D609D517F73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91681" y="179388"/>
            <a:ext cx="7452320" cy="700087"/>
          </a:xfrm>
        </p:spPr>
        <p:txBody>
          <a:bodyPr/>
          <a:lstStyle/>
          <a:p>
            <a:r>
              <a:rPr lang="zh-CN" altLang="en-US" dirty="0"/>
              <a:t>手机是教学的利器：互动教学（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500" y="1268224"/>
            <a:ext cx="8965523" cy="4649875"/>
          </a:xfrm>
          <a:prstGeom prst="rect">
            <a:avLst/>
          </a:prstGeom>
          <a:ln w="19050">
            <a:solidFill>
              <a:srgbClr val="006600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3186" y="0"/>
            <a:ext cx="3857625" cy="685800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组合 13"/>
          <p:cNvGrpSpPr/>
          <p:nvPr/>
        </p:nvGrpSpPr>
        <p:grpSpPr>
          <a:xfrm>
            <a:off x="72026" y="1233018"/>
            <a:ext cx="9034675" cy="4685082"/>
            <a:chOff x="72026" y="1233018"/>
            <a:chExt cx="9034675" cy="468508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026" y="1233018"/>
              <a:ext cx="9034675" cy="4685082"/>
            </a:xfrm>
            <a:prstGeom prst="rect">
              <a:avLst/>
            </a:prstGeom>
            <a:ln w="19050">
              <a:solidFill>
                <a:srgbClr val="00660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511044" y="4693516"/>
              <a:ext cx="1304871" cy="8957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ea typeface="微软雅黑" panose="020B0503020204020204" pitchFamily="34" charset="-122"/>
                </a:rPr>
                <a:t>5                 10%</a:t>
              </a:r>
            </a:p>
            <a:p>
              <a:r>
                <a:rPr lang="en-US" altLang="zh-CN" sz="1200" dirty="0">
                  <a:latin typeface="Arial" panose="020B0604020202020204" pitchFamily="34" charset="0"/>
                  <a:ea typeface="微软雅黑" panose="020B0503020204020204" pitchFamily="34" charset="-122"/>
                </a:rPr>
                <a:t>5                 10%</a:t>
              </a:r>
            </a:p>
            <a:p>
              <a:r>
                <a:rPr lang="en-US" altLang="zh-CN" sz="1200" dirty="0">
                  <a:latin typeface="Arial" panose="020B0604020202020204" pitchFamily="34" charset="0"/>
                  <a:ea typeface="微软雅黑" panose="020B0503020204020204" pitchFamily="34" charset="-122"/>
                </a:rPr>
                <a:t>0                   0%</a:t>
              </a:r>
            </a:p>
            <a:p>
              <a:r>
                <a:rPr lang="en-US" altLang="zh-CN" sz="1200" dirty="0">
                  <a:latin typeface="Arial" panose="020B0604020202020204" pitchFamily="34" charset="0"/>
                  <a:ea typeface="微软雅黑" panose="020B0503020204020204" pitchFamily="34" charset="-122"/>
                </a:rPr>
                <a:t>40               80%</a:t>
              </a:r>
              <a:endPara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23067" y="5341604"/>
            <a:ext cx="1580681" cy="139623"/>
          </a:xfrm>
          <a:prstGeom prst="rect">
            <a:avLst/>
          </a:prstGeom>
          <a:solidFill>
            <a:srgbClr val="006600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22402" y="4909540"/>
            <a:ext cx="370932" cy="139639"/>
          </a:xfrm>
          <a:prstGeom prst="rect">
            <a:avLst/>
          </a:prstGeom>
          <a:solidFill>
            <a:srgbClr val="006600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22402" y="4693516"/>
            <a:ext cx="370932" cy="139639"/>
          </a:xfrm>
          <a:prstGeom prst="rect">
            <a:avLst/>
          </a:prstGeom>
          <a:solidFill>
            <a:srgbClr val="006600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60466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837D-3D1D-4248-96BE-6D1C453CDF89}" type="datetime1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2017/6/5 Monday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9B76-D14B-4E42-8B6B-5D609D517F73}" type="slidenum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5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55677" y="179388"/>
            <a:ext cx="7488324" cy="700087"/>
          </a:xfrm>
        </p:spPr>
        <p:txBody>
          <a:bodyPr/>
          <a:lstStyle/>
          <a:p>
            <a:r>
              <a:rPr lang="zh-CN" altLang="en-US" dirty="0"/>
              <a:t>手机是教学的利器：互动教学（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8517" y="1327484"/>
            <a:ext cx="8532948" cy="2113768"/>
          </a:xfrm>
          <a:prstGeom prst="rect">
            <a:avLst/>
          </a:prstGeom>
          <a:ln w="19050">
            <a:solidFill>
              <a:srgbClr val="006600"/>
            </a:solidFill>
          </a:ln>
        </p:spPr>
      </p:pic>
      <p:pic>
        <p:nvPicPr>
          <p:cNvPr id="12306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6076" y="40692"/>
            <a:ext cx="3829886" cy="6808688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8517" y="1336580"/>
            <a:ext cx="8743963" cy="2297767"/>
          </a:xfrm>
          <a:prstGeom prst="rect">
            <a:avLst/>
          </a:prstGeom>
          <a:ln w="19050">
            <a:solidFill>
              <a:srgbClr val="006600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41252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/>
              <a:t>课堂教学的变迁：技术一直存在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B0FC5-585B-46C3-8D0F-C8204AC1DBE5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6" name="竖卷形 5"/>
          <p:cNvSpPr/>
          <p:nvPr/>
        </p:nvSpPr>
        <p:spPr bwMode="auto">
          <a:xfrm>
            <a:off x="6198570" y="1052736"/>
            <a:ext cx="2621902" cy="4640165"/>
          </a:xfrm>
          <a:prstGeom prst="verticalScroll">
            <a:avLst>
              <a:gd name="adj" fmla="val 4555"/>
            </a:avLst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" name="竖卷形 6"/>
          <p:cNvSpPr/>
          <p:nvPr/>
        </p:nvSpPr>
        <p:spPr bwMode="auto">
          <a:xfrm>
            <a:off x="3294011" y="1067084"/>
            <a:ext cx="2621902" cy="4640165"/>
          </a:xfrm>
          <a:prstGeom prst="verticalScroll">
            <a:avLst>
              <a:gd name="adj" fmla="val 4555"/>
            </a:avLst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p:sp>
        <p:nvSpPr>
          <p:cNvPr id="8" name="竖卷形 7"/>
          <p:cNvSpPr/>
          <p:nvPr/>
        </p:nvSpPr>
        <p:spPr bwMode="auto">
          <a:xfrm>
            <a:off x="359532" y="1067085"/>
            <a:ext cx="2621902" cy="4640165"/>
          </a:xfrm>
          <a:prstGeom prst="verticalScroll">
            <a:avLst>
              <a:gd name="adj" fmla="val 4555"/>
            </a:avLst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p:pic>
        <p:nvPicPr>
          <p:cNvPr id="9" name="Picture 4" descr="49876009_3b8c_4d98_ac8a_2dedf514369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5" y="1257517"/>
            <a:ext cx="1613319" cy="1613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MCj0079190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0696" y="1650525"/>
            <a:ext cx="718724" cy="154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772" y="3473347"/>
            <a:ext cx="1994903" cy="1288864"/>
          </a:xfrm>
          <a:prstGeom prst="rect">
            <a:avLst/>
          </a:prstGeom>
          <a:noFill/>
          <a:ln w="15875" cap="flat" cmpd="sng">
            <a:solidFill>
              <a:srgbClr val="0033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168006" y="5350136"/>
            <a:ext cx="1107996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传统时代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9597" y="3503983"/>
            <a:ext cx="1952625" cy="1295751"/>
          </a:xfrm>
          <a:prstGeom prst="rect">
            <a:avLst/>
          </a:prstGeom>
          <a:noFill/>
          <a:ln w="19050" cap="flat" cmpd="sng">
            <a:solidFill>
              <a:srgbClr val="0033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7037" y="1340377"/>
            <a:ext cx="2355850" cy="1514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7512" y="1650189"/>
            <a:ext cx="1369060" cy="13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003123" y="5303504"/>
            <a:ext cx="1346844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多媒体时代</a:t>
            </a:r>
          </a:p>
        </p:txBody>
      </p:sp>
      <p:graphicFrame>
        <p:nvGraphicFramePr>
          <p:cNvPr id="17" name="Objec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31483069"/>
              </p:ext>
            </p:extLst>
          </p:nvPr>
        </p:nvGraphicFramePr>
        <p:xfrm>
          <a:off x="7554852" y="1503004"/>
          <a:ext cx="1085215" cy="1081721"/>
        </p:xfrm>
        <a:graphic>
          <a:graphicData uri="http://schemas.openxmlformats.org/presentationml/2006/ole">
            <p:oleObj spid="_x0000_s4017" r:id="rId9" imgW="1991003" imgH="2104762" progId="PBrush">
              <p:embed/>
            </p:oleObj>
          </a:graphicData>
        </a:graphic>
      </p:graphicFrame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1297" y="2292540"/>
            <a:ext cx="768985" cy="106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9" name="Objec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58579368"/>
              </p:ext>
            </p:extLst>
          </p:nvPr>
        </p:nvGraphicFramePr>
        <p:xfrm>
          <a:off x="6399152" y="1725319"/>
          <a:ext cx="1108075" cy="476389"/>
        </p:xfrm>
        <a:graphic>
          <a:graphicData uri="http://schemas.openxmlformats.org/presentationml/2006/ole">
            <p:oleObj spid="_x0000_s4018" r:id="rId11" imgW="4648849" imgH="2962689" progId="PBrush">
              <p:embed/>
            </p:oleObj>
          </a:graphicData>
        </a:graphic>
      </p:graphicFrame>
      <p:graphicFrame>
        <p:nvGraphicFramePr>
          <p:cNvPr id="20" name="Objec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56417871"/>
              </p:ext>
            </p:extLst>
          </p:nvPr>
        </p:nvGraphicFramePr>
        <p:xfrm>
          <a:off x="6500117" y="2253793"/>
          <a:ext cx="493395" cy="522122"/>
        </p:xfrm>
        <a:graphic>
          <a:graphicData uri="http://schemas.openxmlformats.org/presentationml/2006/ole">
            <p:oleObj spid="_x0000_s4019" r:id="rId12" imgW="2762636" imgH="3543795" progId="PBrush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13022144"/>
              </p:ext>
            </p:extLst>
          </p:nvPr>
        </p:nvGraphicFramePr>
        <p:xfrm>
          <a:off x="7818377" y="2875640"/>
          <a:ext cx="842010" cy="207706"/>
        </p:xfrm>
        <a:graphic>
          <a:graphicData uri="http://schemas.openxmlformats.org/presentationml/2006/ole">
            <p:oleObj spid="_x0000_s4020" r:id="rId13" imgW="5792008" imgH="1428949" progId="PBrush">
              <p:embed/>
            </p:oleObj>
          </a:graphicData>
        </a:graphic>
      </p:graphicFrame>
      <p:graphicFrame>
        <p:nvGraphicFramePr>
          <p:cNvPr id="22" name="Objec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76878098"/>
              </p:ext>
            </p:extLst>
          </p:nvPr>
        </p:nvGraphicFramePr>
        <p:xfrm>
          <a:off x="6528057" y="3435873"/>
          <a:ext cx="2005330" cy="1382799"/>
        </p:xfrm>
        <a:graphic>
          <a:graphicData uri="http://schemas.openxmlformats.org/presentationml/2006/ole">
            <p:oleObj spid="_x0000_s4021" r:id="rId14" imgW="3048426" imgH="2038095" progId="PBrush">
              <p:embed/>
            </p:oleObj>
          </a:graphicData>
        </a:graphic>
      </p:graphicFrame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6829270" y="5300213"/>
            <a:ext cx="1735494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泛在,智能时代</a:t>
            </a:r>
          </a:p>
        </p:txBody>
      </p:sp>
      <p:graphicFrame>
        <p:nvGraphicFramePr>
          <p:cNvPr id="24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84691291"/>
              </p:ext>
            </p:extLst>
          </p:nvPr>
        </p:nvGraphicFramePr>
        <p:xfrm>
          <a:off x="6588382" y="2793066"/>
          <a:ext cx="259715" cy="409059"/>
        </p:xfrm>
        <a:graphic>
          <a:graphicData uri="http://schemas.openxmlformats.org/presentationml/2006/ole">
            <p:oleObj spid="_x0000_s4022" r:id="rId15" imgW="1638529" imgH="3191320" progId="PBrush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589597" y="5739553"/>
            <a:ext cx="182614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技术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是核心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19506" y="5719337"/>
            <a:ext cx="1826141" cy="597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融合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是核心</a:t>
            </a:r>
          </a:p>
        </p:txBody>
      </p:sp>
    </p:spTree>
    <p:extLst>
      <p:ext uri="{BB962C8B-B14F-4D97-AF65-F5344CB8AC3E}">
        <p14:creationId xmlns:p14="http://schemas.microsoft.com/office/powerpoint/2010/main" xmlns="" val="1335137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5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5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50"/>
                            </p:stCondLst>
                            <p:childTnLst>
                              <p:par>
                                <p:cTn id="9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/>
      <p:bldP spid="16" grpId="0" animBg="1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15866-A0D5-4CC7-8BDF-884C4D0C4933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5497" y="2276872"/>
            <a:ext cx="4104456" cy="3631556"/>
            <a:chOff x="1440845" y="1951895"/>
            <a:chExt cx="4232843" cy="2719087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4274" b="96154" l="580" r="91449">
                          <a14:foregroundMark x1="30580" y1="17949" x2="30580" y2="17949"/>
                          <a14:foregroundMark x1="31594" y1="7692" x2="31594" y2="7692"/>
                          <a14:foregroundMark x1="36232" y1="4487" x2="36232" y2="4487"/>
                          <a14:foregroundMark x1="39420" y1="8761" x2="39420" y2="8761"/>
                          <a14:foregroundMark x1="39420" y1="5556" x2="39420" y2="5556"/>
                          <a14:foregroundMark x1="40580" y1="4915" x2="40580" y2="4915"/>
                          <a14:foregroundMark x1="37536" y1="13034" x2="37536" y2="13034"/>
                          <a14:foregroundMark x1="38841" y1="13034" x2="38841" y2="13034"/>
                          <a14:foregroundMark x1="14493" y1="40598" x2="14493" y2="40598"/>
                          <a14:foregroundMark x1="24783" y1="64530" x2="24783" y2="64530"/>
                          <a14:foregroundMark x1="21739" y1="69872" x2="21739" y2="69872"/>
                          <a14:foregroundMark x1="28406" y1="34829" x2="28406" y2="34829"/>
                          <a14:foregroundMark x1="35507" y1="30342" x2="35507" y2="30342"/>
                          <a14:foregroundMark x1="18406" y1="87179" x2="18406" y2="87179"/>
                          <a14:foregroundMark x1="48551" y1="68803" x2="48551" y2="68803"/>
                          <a14:foregroundMark x1="71014" y1="88248" x2="71014" y2="88248"/>
                          <a14:foregroundMark x1="62319" y1="91453" x2="62319" y2="91453"/>
                          <a14:foregroundMark x1="91449" y1="80128" x2="91449" y2="801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845" y="1951895"/>
              <a:ext cx="4232843" cy="2719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 flipV="1">
              <a:off x="4282027" y="4125748"/>
              <a:ext cx="468052" cy="1591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82027" y="4085151"/>
              <a:ext cx="681894" cy="2696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教育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15816" y="2902923"/>
              <a:ext cx="936104" cy="2045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13875" y="2891720"/>
              <a:ext cx="864096" cy="287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b="1" dirty="0">
                  <a:solidFill>
                    <a:srgbClr val="FF0000"/>
                  </a:solidFill>
                  <a:latin typeface="+mj-ea"/>
                  <a:ea typeface="+mj-ea"/>
                </a:rPr>
                <a:t>技术</a:t>
              </a:r>
            </a:p>
          </p:txBody>
        </p:sp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-371842" y="6025927"/>
            <a:ext cx="419719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http://l3d.cs.colorado.edu/philosophy.html</a:t>
            </a:r>
          </a:p>
        </p:txBody>
      </p:sp>
      <p:sp>
        <p:nvSpPr>
          <p:cNvPr id="11" name="矩形 10"/>
          <p:cNvSpPr/>
          <p:nvPr/>
        </p:nvSpPr>
        <p:spPr>
          <a:xfrm>
            <a:off x="1726753" y="235348"/>
            <a:ext cx="677402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zh-CN" altLang="en-US" sz="36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信息技术与教学融合：教学创新</a:t>
            </a:r>
          </a:p>
        </p:txBody>
      </p:sp>
      <p:sp>
        <p:nvSpPr>
          <p:cNvPr id="13" name="矩形 12"/>
          <p:cNvSpPr/>
          <p:nvPr/>
        </p:nvSpPr>
        <p:spPr>
          <a:xfrm>
            <a:off x="5400092" y="2056884"/>
            <a:ext cx="3523739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教与学中的问题？</a:t>
            </a:r>
            <a:endParaRPr lang="zh-CN" altLang="en-U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86850" y="3955126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教学创新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9932" y="3907865"/>
            <a:ext cx="2340260" cy="113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基于</a:t>
            </a: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信息技术</a:t>
            </a:r>
            <a:r>
              <a:rPr lang="zh-CN" altLang="en-US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的解决方式方法</a:t>
            </a:r>
          </a:p>
        </p:txBody>
      </p:sp>
      <p:sp>
        <p:nvSpPr>
          <p:cNvPr id="12" name="圆角右箭头 11"/>
          <p:cNvSpPr/>
          <p:nvPr/>
        </p:nvSpPr>
        <p:spPr>
          <a:xfrm rot="16200000" flipV="1">
            <a:off x="5979057" y="2955415"/>
            <a:ext cx="1620180" cy="1114648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17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83668" y="179975"/>
            <a:ext cx="7238114" cy="699595"/>
          </a:xfrm>
        </p:spPr>
        <p:txBody>
          <a:bodyPr>
            <a:normAutofit fontScale="90000"/>
          </a:bodyPr>
          <a:lstStyle/>
          <a:p>
            <a:r>
              <a:rPr lang="zh-CN" altLang="en-US" sz="3600" dirty="0"/>
              <a:t>学习终端的普及：泛在学习成为可能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C7D7-F50C-4249-B9C2-50FD8C77F27B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8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508" y="4283460"/>
            <a:ext cx="3241376" cy="202586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7172" name="Picture 4" descr="http://pic6.58cdn.com.cn/mobile/big/n_s126739440627429241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400" b="100000" l="938" r="969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845074"/>
            <a:ext cx="2280528" cy="1187775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323529" y="3039343"/>
            <a:ext cx="2016224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个人自带设备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29598" y="1192121"/>
            <a:ext cx="1636568" cy="1718942"/>
            <a:chOff x="214382" y="1285600"/>
            <a:chExt cx="1636568" cy="1718942"/>
          </a:xfrm>
        </p:grpSpPr>
        <p:sp>
          <p:nvSpPr>
            <p:cNvPr id="14" name="矩形 13"/>
            <p:cNvSpPr/>
            <p:nvPr/>
          </p:nvSpPr>
          <p:spPr>
            <a:xfrm>
              <a:off x="214382" y="1331767"/>
              <a:ext cx="340424" cy="43088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0" tIns="0" rIns="36000" bIns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B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54806" y="1285600"/>
              <a:ext cx="1296144" cy="523220"/>
            </a:xfrm>
            <a:prstGeom prst="rect">
              <a:avLst/>
            </a:prstGeom>
            <a:noFill/>
          </p:spPr>
          <p:txBody>
            <a:bodyPr wrap="square" lIns="0">
              <a:spAutoFit/>
            </a:bodyPr>
            <a:lstStyle/>
            <a:p>
              <a:r>
                <a:rPr lang="en-US" altLang="zh-CN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ring</a:t>
              </a:r>
              <a:endPara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14382" y="1727811"/>
              <a:ext cx="340424" cy="430887"/>
            </a:xfrm>
            <a:prstGeom prst="rect">
              <a:avLst/>
            </a:prstGeom>
            <a:solidFill>
              <a:srgbClr val="6600FF"/>
            </a:solidFill>
          </p:spPr>
          <p:txBody>
            <a:bodyPr wrap="square" lIns="0" tIns="0" rIns="36000" bIns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Y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54806" y="1681644"/>
              <a:ext cx="1296144" cy="523220"/>
            </a:xfrm>
            <a:prstGeom prst="rect">
              <a:avLst/>
            </a:prstGeom>
            <a:noFill/>
          </p:spPr>
          <p:txBody>
            <a:bodyPr wrap="square" lIns="0">
              <a:spAutoFit/>
            </a:bodyPr>
            <a:lstStyle/>
            <a:p>
              <a:r>
                <a:rPr lang="en-US" altLang="zh-CN" sz="2800" b="1" dirty="0">
                  <a:solidFill>
                    <a:srgbClr val="66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our</a:t>
              </a:r>
              <a:endParaRPr lang="zh-CN" altLang="en-US" sz="2800" b="1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14382" y="2107015"/>
              <a:ext cx="340424" cy="430887"/>
            </a:xfrm>
            <a:prstGeom prst="rect">
              <a:avLst/>
            </a:prstGeom>
            <a:solidFill>
              <a:srgbClr val="0097CC"/>
            </a:solidFill>
          </p:spPr>
          <p:txBody>
            <a:bodyPr wrap="square" lIns="0" tIns="0" rIns="36000" bIns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O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54806" y="2060848"/>
              <a:ext cx="1296144" cy="523220"/>
            </a:xfrm>
            <a:prstGeom prst="rect">
              <a:avLst/>
            </a:prstGeom>
            <a:noFill/>
          </p:spPr>
          <p:txBody>
            <a:bodyPr wrap="square" lIns="0">
              <a:spAutoFit/>
            </a:bodyPr>
            <a:lstStyle/>
            <a:p>
              <a:r>
                <a:rPr lang="en-US" altLang="zh-CN" sz="2800" b="1" dirty="0" err="1">
                  <a:solidFill>
                    <a:srgbClr val="0097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wn</a:t>
              </a:r>
              <a:endParaRPr lang="zh-CN" altLang="en-US" sz="2800" b="1" dirty="0">
                <a:solidFill>
                  <a:srgbClr val="0097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14382" y="2527489"/>
              <a:ext cx="340424" cy="430887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lIns="0" tIns="0" rIns="36000" bIns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D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54806" y="2481322"/>
              <a:ext cx="1296144" cy="523220"/>
            </a:xfrm>
            <a:prstGeom prst="rect">
              <a:avLst/>
            </a:prstGeom>
            <a:noFill/>
          </p:spPr>
          <p:txBody>
            <a:bodyPr wrap="square" lIns="0">
              <a:spAutoFit/>
            </a:bodyPr>
            <a:lstStyle/>
            <a:p>
              <a:r>
                <a:rPr lang="en-US" altLang="zh-CN" sz="2800" b="1" dirty="0" err="1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evice</a:t>
              </a:r>
              <a:endParaRPr lang="zh-CN" alt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75956" y="1061633"/>
            <a:ext cx="4894923" cy="3149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0848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A86B-B768-41B5-A639-E741FEA91132}" type="datetime1">
              <a:rPr lang="zh-CN" altLang="en-US" smtClean="0"/>
              <a:pPr/>
              <a:t>2017/6/5 Monday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87086-E71B-4394-9E62-7C748F2F1233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>
                        <a14:foregroundMark x1="19630" y1="51163" x2="19630" y2="51163"/>
                        <a14:foregroundMark x1="32593" y1="60465" x2="32593" y2="60465"/>
                        <a14:foregroundMark x1="38148" y1="65891" x2="38148" y2="65891"/>
                        <a14:foregroundMark x1="37778" y1="48062" x2="37778" y2="48062"/>
                        <a14:foregroundMark x1="43333" y1="39535" x2="43333" y2="39535"/>
                        <a14:foregroundMark x1="47778" y1="30233" x2="47778" y2="31783"/>
                        <a14:foregroundMark x1="53333" y1="31008" x2="53333" y2="31008"/>
                        <a14:foregroundMark x1="57407" y1="45736" x2="57407" y2="45736"/>
                        <a14:foregroundMark x1="64444" y1="48062" x2="64444" y2="48062"/>
                        <a14:foregroundMark x1="75926" y1="47287" x2="75926" y2="47287"/>
                        <a14:foregroundMark x1="79259" y1="54264" x2="79259" y2="54264"/>
                        <a14:foregroundMark x1="77037" y1="65116" x2="77037" y2="651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056" y="2084478"/>
            <a:ext cx="1742524" cy="85324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878" b="100000" l="0" r="100000">
                        <a14:foregroundMark x1="39344" y1="61502" x2="39344" y2="61502"/>
                        <a14:foregroundMark x1="21311" y1="53052" x2="21311" y2="53052"/>
                        <a14:foregroundMark x1="9836" y1="54930" x2="9836" y2="54930"/>
                        <a14:foregroundMark x1="12568" y1="37559" x2="12568" y2="37559"/>
                        <a14:foregroundMark x1="14754" y1="40376" x2="14754" y2="40376"/>
                        <a14:foregroundMark x1="15847" y1="44601" x2="15847" y2="44601"/>
                        <a14:foregroundMark x1="26776" y1="45540" x2="26776" y2="45540"/>
                        <a14:foregroundMark x1="39344" y1="47418" x2="39344" y2="47418"/>
                        <a14:foregroundMark x1="34426" y1="43192" x2="34426" y2="43192"/>
                        <a14:foregroundMark x1="47541" y1="46009" x2="47541" y2="46009"/>
                        <a14:foregroundMark x1="65027" y1="50704" x2="65027" y2="50704"/>
                        <a14:foregroundMark x1="64481" y1="45540" x2="64481" y2="45540"/>
                        <a14:foregroundMark x1="66667" y1="48826" x2="67213" y2="50235"/>
                        <a14:foregroundMark x1="72131" y1="59624" x2="72131" y2="59624"/>
                        <a14:foregroundMark x1="70492" y1="69953" x2="70492" y2="69953"/>
                        <a14:foregroundMark x1="65574" y1="69953" x2="65574" y2="69953"/>
                        <a14:foregroundMark x1="58470" y1="69014" x2="58470" y2="69014"/>
                        <a14:foregroundMark x1="59016" y1="63380" x2="59016" y2="63380"/>
                        <a14:foregroundMark x1="62842" y1="62911" x2="62842" y2="62911"/>
                        <a14:foregroundMark x1="53552" y1="61502" x2="53552" y2="61502"/>
                        <a14:foregroundMark x1="56284" y1="56808" x2="56284" y2="56808"/>
                        <a14:foregroundMark x1="54098" y1="54460" x2="54098" y2="54460"/>
                        <a14:foregroundMark x1="47541" y1="51643" x2="47541" y2="51643"/>
                        <a14:foregroundMark x1="42623" y1="54930" x2="42623" y2="54930"/>
                        <a14:foregroundMark x1="44809" y1="57277" x2="44809" y2="57277"/>
                        <a14:foregroundMark x1="37705" y1="53991" x2="37705" y2="53991"/>
                        <a14:foregroundMark x1="29508" y1="53991" x2="29508" y2="53991"/>
                        <a14:foregroundMark x1="31694" y1="59155" x2="32787" y2="61502"/>
                        <a14:foregroundMark x1="30601" y1="64319" x2="30601" y2="64789"/>
                        <a14:foregroundMark x1="24590" y1="68075" x2="24590" y2="68075"/>
                        <a14:foregroundMark x1="15301" y1="65258" x2="15301" y2="65258"/>
                        <a14:foregroundMark x1="17486" y1="62441" x2="17486" y2="62441"/>
                        <a14:foregroundMark x1="18033" y1="72770" x2="18033" y2="72770"/>
                        <a14:foregroundMark x1="14208" y1="73239" x2="14208" y2="73239"/>
                        <a14:foregroundMark x1="19672" y1="79343" x2="19672" y2="79343"/>
                        <a14:foregroundMark x1="30601" y1="76526" x2="31694" y2="76056"/>
                        <a14:foregroundMark x1="37705" y1="69953" x2="37705" y2="69953"/>
                        <a14:foregroundMark x1="42623" y1="85915" x2="42623" y2="85915"/>
                        <a14:foregroundMark x1="34973" y1="92958" x2="34973" y2="92958"/>
                        <a14:foregroundMark x1="45902" y1="92488" x2="45902" y2="92488"/>
                        <a14:foregroundMark x1="57377" y1="85915" x2="57377" y2="859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6196" y="4162062"/>
            <a:ext cx="1116607" cy="1309259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形状 34"/>
          <p:cNvSpPr/>
          <p:nvPr/>
        </p:nvSpPr>
        <p:spPr>
          <a:xfrm rot="1425815">
            <a:off x="2638289" y="3585622"/>
            <a:ext cx="1922734" cy="1619155"/>
          </a:xfrm>
          <a:prstGeom prst="swooshArrow">
            <a:avLst>
              <a:gd name="adj1" fmla="val 14260"/>
              <a:gd name="adj2" fmla="val 25283"/>
            </a:avLst>
          </a:prstGeom>
          <a:solidFill>
            <a:srgbClr val="006600"/>
          </a:solidFill>
          <a:ln>
            <a:solidFill>
              <a:srgbClr val="006600"/>
            </a:solidFill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38" name="形状 37"/>
          <p:cNvSpPr/>
          <p:nvPr/>
        </p:nvSpPr>
        <p:spPr>
          <a:xfrm rot="4001629" flipV="1">
            <a:off x="1423661" y="2152074"/>
            <a:ext cx="1884967" cy="2124857"/>
          </a:xfrm>
          <a:prstGeom prst="swooshArrow">
            <a:avLst>
              <a:gd name="adj1" fmla="val 14260"/>
              <a:gd name="adj2" fmla="val 25283"/>
            </a:avLst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6200" y="1124744"/>
            <a:ext cx="1758572" cy="13863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1440297" y="4379708"/>
            <a:ext cx="1158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华文琥珀" pitchFamily="2" charset="-122"/>
                <a:ea typeface="华文琥珀" pitchFamily="2" charset="-122"/>
              </a:rPr>
              <a:t>信息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65567" y="1272260"/>
            <a:ext cx="960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问题</a:t>
            </a:r>
          </a:p>
        </p:txBody>
      </p:sp>
      <p:pic>
        <p:nvPicPr>
          <p:cNvPr id="42" name="Picture 2" descr="C:\Users\Dr .He\AppData\Roaming\Kingsoft\kmaterial\data\commaterial\c89ac4b7_9b7e_4853_82af_7d514de9a6e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586" b="100000" l="1220" r="100000">
                        <a14:foregroundMark x1="30976" y1="56445" x2="30976" y2="56445"/>
                        <a14:foregroundMark x1="30976" y1="51953" x2="30976" y2="51953"/>
                        <a14:foregroundMark x1="35122" y1="48047" x2="35122" y2="48047"/>
                        <a14:foregroundMark x1="43659" y1="41211" x2="43659" y2="41211"/>
                        <a14:foregroundMark x1="39512" y1="43555" x2="39512" y2="43555"/>
                        <a14:foregroundMark x1="36585" y1="44922" x2="36585" y2="45703"/>
                        <a14:foregroundMark x1="36341" y1="46875" x2="35854" y2="47656"/>
                        <a14:foregroundMark x1="32683" y1="50195" x2="32683" y2="50195"/>
                        <a14:backgroundMark x1="43902" y1="87109" x2="43902" y2="87109"/>
                        <a14:backgroundMark x1="46829" y1="88477" x2="46829" y2="88477"/>
                        <a14:backgroundMark x1="47805" y1="92383" x2="47805" y2="92383"/>
                        <a14:backgroundMark x1="42195" y1="89063" x2="42195" y2="89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1177" y="3700398"/>
            <a:ext cx="1554847" cy="193133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5802803" y="4202374"/>
            <a:ext cx="1145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知识？</a:t>
            </a:r>
          </a:p>
        </p:txBody>
      </p:sp>
      <p:sp>
        <p:nvSpPr>
          <p:cNvPr id="44" name="形状 43"/>
          <p:cNvSpPr/>
          <p:nvPr/>
        </p:nvSpPr>
        <p:spPr>
          <a:xfrm rot="19597580" flipV="1">
            <a:off x="2552252" y="4243191"/>
            <a:ext cx="1922573" cy="1730655"/>
          </a:xfrm>
          <a:prstGeom prst="swooshArrow">
            <a:avLst>
              <a:gd name="adj1" fmla="val 14260"/>
              <a:gd name="adj2" fmla="val 25283"/>
            </a:avLst>
          </a:prstGeom>
          <a:solidFill>
            <a:srgbClr val="7030A0"/>
          </a:solidFill>
          <a:ln>
            <a:solidFill>
              <a:srgbClr val="7030A0"/>
            </a:solidFill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760392" y="4816691"/>
            <a:ext cx="345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能力（技能与思维）？</a:t>
            </a:r>
          </a:p>
        </p:txBody>
      </p:sp>
      <p:pic>
        <p:nvPicPr>
          <p:cNvPr id="46" name="Picture 4" descr="Googl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579" y="2898770"/>
            <a:ext cx="947465" cy="32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887924" y="1232104"/>
            <a:ext cx="5076564" cy="1532727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教师不是知识的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唯一来源</a:t>
            </a:r>
            <a:r>
              <a:rPr lang="zh-CN" altLang="en-US" sz="2000" b="1" dirty="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时，</a:t>
            </a:r>
            <a:endParaRPr lang="en-US" altLang="zh-CN" sz="2000" b="1" dirty="0">
              <a:solidFill>
                <a:srgbClr val="00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教师在教学活动中的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角色和功能</a:t>
            </a:r>
            <a:r>
              <a:rPr lang="zh-CN" altLang="en-US" sz="2000" b="1" dirty="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、以及采用的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教学模式及方式方法</a:t>
            </a:r>
            <a:r>
              <a:rPr lang="zh-CN" altLang="en-US" sz="2000" b="1" dirty="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也要发生改变</a:t>
            </a:r>
          </a:p>
        </p:txBody>
      </p:sp>
      <p:sp>
        <p:nvSpPr>
          <p:cNvPr id="51" name="标题 1"/>
          <p:cNvSpPr txBox="1">
            <a:spLocks/>
          </p:cNvSpPr>
          <p:nvPr/>
        </p:nvSpPr>
        <p:spPr>
          <a:xfrm>
            <a:off x="1583668" y="209125"/>
            <a:ext cx="7812868" cy="6995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 baseline="0">
                <a:solidFill>
                  <a:schemeClr val="accent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dirty="0"/>
              <a:t>现代信息化教学：教师不得不面对的挑战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9772" y="3395417"/>
            <a:ext cx="2646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如何协助学生学习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38809" y="5087260"/>
            <a:ext cx="1815839" cy="1068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2420431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45" grpId="0"/>
      <p:bldP spid="47" grpId="0" animBg="1"/>
      <p:bldP spid="20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593"/>
  <p:tag name="MH_SECTIONID" val="594,595,596,"/>
  <p:tag name="ISPRING_RESOURCE_PATHS_HASH_PRESENTER" val="677c58c1f1dd8b14f059a879f843441fcc566d8"/>
  <p:tag name="COURSE_JSON" val="{&quot;Name&quot;:&quot;C语言编程&quot;,&quot;Number&quot;:null,&quot;CreateNumber&quot;:null,&quot;starttime&quot;:&quot;2015-08-29T00:00:00&quot;,&quot;endtime&quot;:&quot;2019-01-31T00:00:00&quot;,&quot;tip&quot;:&quot;&quot;,&quot;coverurl&quot;:null,&quot;validcode&quot;:&quot;4792070&quot;,&quot;signinguid&quot;:null,&quot;signinisenable&quot;:0,&quot;signinstarttime&quot;:null,&quot;selectisenable&quot;:0,&quot;id&quot;:70,&quot;text&quot;:&quot;6.C语言编程&quot;,&quot;screentext&quot;:&quot;6.C语言编程&quot;}"/>
  <p:tag name="SECTION_JSON" val="{&quot;sectionid&quot;:76,&quot;sectionName&quot;:&quot;第一部分  演示&quot;,&quot;sectionDescription&quot;:&quot;&quot;,&quot;sectionNote&quot;:&quot;&quot;,&quot;courseid&quot;:70,&quot;id&quot;:76,&quot;text&quot;:&quot;1.第一部分  演示&quot;,&quot;screentext&quot;:&quot;1.第一部分  演示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2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OWSER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SubTitle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527162234"/>
  <p:tag name="MH_LIBRARY" val="CONTENTS"/>
  <p:tag name="MH_AUTOCOLOR" val="TRUE"/>
  <p:tag name="MH_TYPE" val="CONTENTS"/>
  <p:tag name="ID" val="5458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527162234"/>
  <p:tag name="MH_LIBRARY" val="CONTENTS"/>
  <p:tag name="MH_TYPE" val="OTHERS"/>
  <p:tag name="ID" val="54581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527162234"/>
  <p:tag name="MH_LIBRARY" val="CONTENTS"/>
  <p:tag name="MH_TYPE" val="OTHERS"/>
  <p:tag name="ID" val="5458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OWSER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OWSER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50922085358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PageTitle"/>
  <p:tag name="MH_ORDER" val="Page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085358"/>
  <p:tag name="MH_LIBRARY" val="GRAPHIC"/>
  <p:tag name="MH_TYPE" val="Other"/>
  <p:tag name="MH_ORDER" val="12"/>
</p:tagLst>
</file>

<file path=ppt/theme/theme1.xml><?xml version="1.0" encoding="utf-8"?>
<a:theme xmlns:a="http://schemas.openxmlformats.org/drawingml/2006/main" name="A000120140530A99PPBG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13043</TotalTime>
  <Words>1784</Words>
  <Application>Microsoft Office PowerPoint</Application>
  <PresentationFormat>全屏显示(4:3)</PresentationFormat>
  <Paragraphs>280</Paragraphs>
  <Slides>32</Slides>
  <Notes>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A000120140530A99PPBG</vt:lpstr>
      <vt:lpstr>幻灯片 1</vt:lpstr>
      <vt:lpstr>手机是课堂教学质量下降的原因？</vt:lpstr>
      <vt:lpstr>手机是教学的利器：选课签到</vt:lpstr>
      <vt:lpstr>手机是教学的利器：互动教学（1）</vt:lpstr>
      <vt:lpstr>手机是教学的利器：互动教学（2）</vt:lpstr>
      <vt:lpstr>课堂教学的变迁：技术一直存在</vt:lpstr>
      <vt:lpstr>幻灯片 7</vt:lpstr>
      <vt:lpstr>学习终端的普及：泛在学习成为可能</vt:lpstr>
      <vt:lpstr>幻灯片 9</vt:lpstr>
      <vt:lpstr>双创教育：核心是创新人才的培养</vt:lpstr>
      <vt:lpstr>幻灯片 11</vt:lpstr>
      <vt:lpstr>幻灯片 12</vt:lpstr>
      <vt:lpstr>教师讲授为中心的教学：学生学习的差异性</vt:lpstr>
      <vt:lpstr>以学生学为中心的教学：注重学生学的成果</vt:lpstr>
      <vt:lpstr>传统教学：教与学的个性化很难实现</vt:lpstr>
      <vt:lpstr>幻灯片 16</vt:lpstr>
      <vt:lpstr>现代信息技术：学习个性化成为可能</vt:lpstr>
      <vt:lpstr>互联网+教学：基于现代信息技术</vt:lpstr>
      <vt:lpstr>幻灯片 19</vt:lpstr>
      <vt:lpstr>幻灯片 20</vt:lpstr>
      <vt:lpstr>翻转课堂：教师角色的转变</vt:lpstr>
      <vt:lpstr>传统课堂的教学</vt:lpstr>
      <vt:lpstr>“互联网+教学”的优势</vt:lpstr>
      <vt:lpstr>幻灯片 24</vt:lpstr>
      <vt:lpstr>互联网+教学：让学习效果最大化</vt:lpstr>
      <vt:lpstr>互联网+教学：学思结合，知行统一</vt:lpstr>
      <vt:lpstr>幻灯片 27</vt:lpstr>
      <vt:lpstr>幻灯片 28</vt:lpstr>
      <vt:lpstr>“互联网+教学”学习效果反馈（1）</vt:lpstr>
      <vt:lpstr>“互联网+教学”学习效果反馈（2）</vt:lpstr>
      <vt:lpstr>教学有法 教无定法 贵在得法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Dr.H</dc:creator>
  <cp:lastModifiedBy>Administrator</cp:lastModifiedBy>
  <cp:revision>922</cp:revision>
  <dcterms:created xsi:type="dcterms:W3CDTF">2014-09-11T01:12:17Z</dcterms:created>
  <dcterms:modified xsi:type="dcterms:W3CDTF">2017-06-05T00:22:45Z</dcterms:modified>
</cp:coreProperties>
</file>